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sldIdLst>
    <p:sldId id="256" r:id="rId2"/>
    <p:sldId id="257" r:id="rId3"/>
    <p:sldId id="260" r:id="rId4"/>
    <p:sldId id="258" r:id="rId5"/>
    <p:sldId id="261" r:id="rId6"/>
    <p:sldId id="259" r:id="rId7"/>
    <p:sldId id="268" r:id="rId8"/>
    <p:sldId id="263" r:id="rId9"/>
    <p:sldId id="264" r:id="rId10"/>
    <p:sldId id="262" r:id="rId11"/>
    <p:sldId id="266" r:id="rId12"/>
    <p:sldId id="267" r:id="rId13"/>
    <p:sldId id="265" r:id="rId14"/>
    <p:sldId id="290" r:id="rId15"/>
    <p:sldId id="289" r:id="rId16"/>
    <p:sldId id="291" r:id="rId17"/>
    <p:sldId id="293" r:id="rId18"/>
    <p:sldId id="292" r:id="rId19"/>
    <p:sldId id="294" r:id="rId20"/>
    <p:sldId id="327" r:id="rId21"/>
    <p:sldId id="328" r:id="rId22"/>
    <p:sldId id="329" r:id="rId23"/>
    <p:sldId id="330" r:id="rId24"/>
    <p:sldId id="331" r:id="rId25"/>
    <p:sldId id="317" r:id="rId26"/>
    <p:sldId id="318" r:id="rId27"/>
    <p:sldId id="319" r:id="rId28"/>
    <p:sldId id="320" r:id="rId29"/>
    <p:sldId id="321" r:id="rId30"/>
    <p:sldId id="322" r:id="rId31"/>
    <p:sldId id="323" r:id="rId32"/>
    <p:sldId id="324" r:id="rId33"/>
    <p:sldId id="325" r:id="rId34"/>
    <p:sldId id="326" r:id="rId35"/>
    <p:sldId id="279" r:id="rId36"/>
    <p:sldId id="277" r:id="rId37"/>
    <p:sldId id="278" r:id="rId38"/>
    <p:sldId id="280" r:id="rId39"/>
    <p:sldId id="281" r:id="rId40"/>
    <p:sldId id="299" r:id="rId41"/>
    <p:sldId id="300" r:id="rId42"/>
    <p:sldId id="301" r:id="rId43"/>
    <p:sldId id="302" r:id="rId44"/>
    <p:sldId id="303" r:id="rId45"/>
    <p:sldId id="312" r:id="rId46"/>
    <p:sldId id="314" r:id="rId47"/>
    <p:sldId id="305" r:id="rId48"/>
    <p:sldId id="315" r:id="rId49"/>
    <p:sldId id="287" r:id="rId5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69012ECD-51FC-41F1-AA8D-1B2483CD663E}" styleName="Stile chiaro 2 - Colore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24" autoAdjust="0"/>
    <p:restoredTop sz="94660"/>
  </p:normalViewPr>
  <p:slideViewPr>
    <p:cSldViewPr snapToGrid="0">
      <p:cViewPr varScale="1">
        <p:scale>
          <a:sx n="78" d="100"/>
          <a:sy n="78" d="100"/>
        </p:scale>
        <p:origin x="108" y="6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charts/_rels/chart1.xml.rels><?xml version="1.0" encoding="UTF-8" standalone="yes"?>
<Relationships xmlns="http://schemas.openxmlformats.org/package/2006/relationships"><Relationship Id="rId1" Type="http://schemas.openxmlformats.org/officeDocument/2006/relationships/package" Target="../embeddings/Foglio_di_lavoro_di_Microsoft_Excel.xlsx"/></Relationships>
</file>

<file path=ppt/charts/_rels/chart2.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1" Type="http://schemas.openxmlformats.org/officeDocument/2006/relationships/package" Target="../embeddings/Foglio_di_lavoro_di_Microsoft_Excel1.xlsx"/></Relationships>
</file>

<file path=ppt/charts/_rels/chart4.xml.rels><?xml version="1.0" encoding="UTF-8" standalone="yes"?>
<Relationships xmlns="http://schemas.openxmlformats.org/package/2006/relationships"><Relationship Id="rId1" Type="http://schemas.openxmlformats.org/officeDocument/2006/relationships/package" Target="../embeddings/Foglio_di_lavoro_di_Microsoft_Excel2.xlsx"/></Relationships>
</file>

<file path=ppt/charts/_rels/chart5.xml.rels><?xml version="1.0" encoding="UTF-8" standalone="yes"?>
<Relationships xmlns="http://schemas.openxmlformats.org/package/2006/relationships"><Relationship Id="rId1" Type="http://schemas.openxmlformats.org/officeDocument/2006/relationships/package" Target="../embeddings/Foglio_di_lavoro_di_Microsoft_Excel3.xlsx"/></Relationships>
</file>

<file path=ppt/charts/_rels/chart6.xml.rels><?xml version="1.0" encoding="UTF-8" standalone="yes"?>
<Relationships xmlns="http://schemas.openxmlformats.org/package/2006/relationships"><Relationship Id="rId1" Type="http://schemas.openxmlformats.org/officeDocument/2006/relationships/package" Target="../embeddings/Foglio_di_lavoro_di_Microsoft_Excel4.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30"/>
    </mc:Choice>
    <mc:Fallback>
      <c:style val="30"/>
    </mc:Fallback>
  </mc:AlternateContent>
  <c:chart>
    <c:title>
      <c:tx>
        <c:rich>
          <a:bodyPr/>
          <a:lstStyle/>
          <a:p>
            <a:pPr>
              <a:defRPr/>
            </a:pPr>
            <a:r>
              <a:rPr lang="en-US" dirty="0"/>
              <a:t>1800-1900 LAVORI UOMINI</a:t>
            </a:r>
          </a:p>
        </c:rich>
      </c:tx>
      <c:overlay val="0"/>
    </c:title>
    <c:autoTitleDeleted val="0"/>
    <c:plotArea>
      <c:layout/>
      <c:barChart>
        <c:barDir val="col"/>
        <c:grouping val="clustered"/>
        <c:varyColors val="0"/>
        <c:ser>
          <c:idx val="0"/>
          <c:order val="0"/>
          <c:tx>
            <c:strRef>
              <c:f>Foglio1!$B$1</c:f>
              <c:strCache>
                <c:ptCount val="1"/>
                <c:pt idx="0">
                  <c:v>Serie 1</c:v>
                </c:pt>
              </c:strCache>
            </c:strRef>
          </c:tx>
          <c:invertIfNegative val="0"/>
          <c:cat>
            <c:strRef>
              <c:f>Foglio1!$A$2:$A$32</c:f>
              <c:strCache>
                <c:ptCount val="31"/>
                <c:pt idx="0">
                  <c:v>FABBRO</c:v>
                </c:pt>
                <c:pt idx="1">
                  <c:v>ORTOPEDICO</c:v>
                </c:pt>
                <c:pt idx="2">
                  <c:v>FACCHINO</c:v>
                </c:pt>
                <c:pt idx="3">
                  <c:v>PARRUCCHIERE</c:v>
                </c:pt>
                <c:pt idx="4">
                  <c:v>TINTORE</c:v>
                </c:pt>
                <c:pt idx="5">
                  <c:v>MUGNAIO</c:v>
                </c:pt>
                <c:pt idx="6">
                  <c:v>FALEGNAME</c:v>
                </c:pt>
                <c:pt idx="7">
                  <c:v>OFFELLIERE</c:v>
                </c:pt>
                <c:pt idx="8">
                  <c:v>PETTINAIO</c:v>
                </c:pt>
                <c:pt idx="9">
                  <c:v>COMMERCIANTE</c:v>
                </c:pt>
                <c:pt idx="10">
                  <c:v>CALZOLAIO</c:v>
                </c:pt>
                <c:pt idx="11">
                  <c:v>BERRETTAIO</c:v>
                </c:pt>
                <c:pt idx="12">
                  <c:v>MILITARE</c:v>
                </c:pt>
                <c:pt idx="13">
                  <c:v>FRUTTIVENDOLO</c:v>
                </c:pt>
                <c:pt idx="14">
                  <c:v>BALLERINO</c:v>
                </c:pt>
                <c:pt idx="15">
                  <c:v>PIZZICAGNOLO</c:v>
                </c:pt>
                <c:pt idx="16">
                  <c:v>FATTORINO</c:v>
                </c:pt>
                <c:pt idx="17">
                  <c:v>CUOCO</c:v>
                </c:pt>
                <c:pt idx="18">
                  <c:v>INFERMIERE</c:v>
                </c:pt>
                <c:pt idx="19">
                  <c:v>FINANZA</c:v>
                </c:pt>
                <c:pt idx="20">
                  <c:v>BILANCIERE</c:v>
                </c:pt>
                <c:pt idx="21">
                  <c:v>SALNITRATIO</c:v>
                </c:pt>
                <c:pt idx="22">
                  <c:v>MOLATORE</c:v>
                </c:pt>
                <c:pt idx="23">
                  <c:v>DROGHIERE</c:v>
                </c:pt>
                <c:pt idx="24">
                  <c:v>COMMESSO</c:v>
                </c:pt>
                <c:pt idx="25">
                  <c:v>OSTE</c:v>
                </c:pt>
                <c:pt idx="26">
                  <c:v>AUTORE</c:v>
                </c:pt>
                <c:pt idx="27">
                  <c:v>INVERNICIATORE</c:v>
                </c:pt>
                <c:pt idx="28">
                  <c:v>PORTINAIO</c:v>
                </c:pt>
                <c:pt idx="29">
                  <c:v>VENDITORE</c:v>
                </c:pt>
                <c:pt idx="30">
                  <c:v>TAGLIAPIETRA</c:v>
                </c:pt>
              </c:strCache>
            </c:strRef>
          </c:cat>
          <c:val>
            <c:numRef>
              <c:f>Foglio1!$B$2:$B$32</c:f>
              <c:numCache>
                <c:formatCode>General</c:formatCode>
                <c:ptCount val="31"/>
                <c:pt idx="0">
                  <c:v>4</c:v>
                </c:pt>
                <c:pt idx="1">
                  <c:v>2</c:v>
                </c:pt>
                <c:pt idx="2">
                  <c:v>2</c:v>
                </c:pt>
                <c:pt idx="3">
                  <c:v>6</c:v>
                </c:pt>
                <c:pt idx="4">
                  <c:v>1</c:v>
                </c:pt>
                <c:pt idx="5">
                  <c:v>1</c:v>
                </c:pt>
                <c:pt idx="6">
                  <c:v>3</c:v>
                </c:pt>
                <c:pt idx="7">
                  <c:v>1</c:v>
                </c:pt>
                <c:pt idx="8">
                  <c:v>1</c:v>
                </c:pt>
                <c:pt idx="9">
                  <c:v>2</c:v>
                </c:pt>
                <c:pt idx="10">
                  <c:v>8</c:v>
                </c:pt>
                <c:pt idx="11">
                  <c:v>1</c:v>
                </c:pt>
                <c:pt idx="12">
                  <c:v>1</c:v>
                </c:pt>
                <c:pt idx="13">
                  <c:v>1</c:v>
                </c:pt>
                <c:pt idx="14">
                  <c:v>1</c:v>
                </c:pt>
                <c:pt idx="15">
                  <c:v>1</c:v>
                </c:pt>
                <c:pt idx="16">
                  <c:v>1</c:v>
                </c:pt>
                <c:pt idx="17">
                  <c:v>3</c:v>
                </c:pt>
                <c:pt idx="18">
                  <c:v>2</c:v>
                </c:pt>
                <c:pt idx="19">
                  <c:v>2</c:v>
                </c:pt>
                <c:pt idx="20">
                  <c:v>1</c:v>
                </c:pt>
                <c:pt idx="21">
                  <c:v>2</c:v>
                </c:pt>
                <c:pt idx="22">
                  <c:v>1</c:v>
                </c:pt>
                <c:pt idx="23">
                  <c:v>4</c:v>
                </c:pt>
                <c:pt idx="24">
                  <c:v>4</c:v>
                </c:pt>
                <c:pt idx="25">
                  <c:v>1</c:v>
                </c:pt>
                <c:pt idx="26">
                  <c:v>1</c:v>
                </c:pt>
                <c:pt idx="27">
                  <c:v>1</c:v>
                </c:pt>
                <c:pt idx="28">
                  <c:v>3</c:v>
                </c:pt>
                <c:pt idx="29">
                  <c:v>4</c:v>
                </c:pt>
                <c:pt idx="30">
                  <c:v>2</c:v>
                </c:pt>
              </c:numCache>
            </c:numRef>
          </c:val>
          <c:extLst>
            <c:ext xmlns:c16="http://schemas.microsoft.com/office/drawing/2014/chart" uri="{C3380CC4-5D6E-409C-BE32-E72D297353CC}">
              <c16:uniqueId val="{00000000-05BD-43C6-B94F-F6E300CD8938}"/>
            </c:ext>
          </c:extLst>
        </c:ser>
        <c:dLbls>
          <c:showLegendKey val="0"/>
          <c:showVal val="0"/>
          <c:showCatName val="0"/>
          <c:showSerName val="0"/>
          <c:showPercent val="0"/>
          <c:showBubbleSize val="0"/>
        </c:dLbls>
        <c:gapWidth val="150"/>
        <c:axId val="36077568"/>
        <c:axId val="151879680"/>
      </c:barChart>
      <c:catAx>
        <c:axId val="36077568"/>
        <c:scaling>
          <c:orientation val="minMax"/>
        </c:scaling>
        <c:delete val="0"/>
        <c:axPos val="b"/>
        <c:numFmt formatCode="General" sourceLinked="1"/>
        <c:majorTickMark val="out"/>
        <c:minorTickMark val="none"/>
        <c:tickLblPos val="nextTo"/>
        <c:crossAx val="151879680"/>
        <c:crosses val="autoZero"/>
        <c:auto val="1"/>
        <c:lblAlgn val="ctr"/>
        <c:lblOffset val="100"/>
        <c:noMultiLvlLbl val="0"/>
      </c:catAx>
      <c:valAx>
        <c:axId val="151879680"/>
        <c:scaling>
          <c:orientation val="minMax"/>
        </c:scaling>
        <c:delete val="0"/>
        <c:axPos val="l"/>
        <c:majorGridlines/>
        <c:numFmt formatCode="General" sourceLinked="1"/>
        <c:majorTickMark val="out"/>
        <c:minorTickMark val="none"/>
        <c:tickLblPos val="nextTo"/>
        <c:crossAx val="36077568"/>
        <c:crosses val="autoZero"/>
        <c:crossBetween val="between"/>
      </c:valAx>
      <c:spPr>
        <a:noFill/>
        <a:ln w="25400">
          <a:noFill/>
        </a:ln>
      </c:spPr>
    </c:plotArea>
    <c:plotVisOnly val="1"/>
    <c:dispBlanksAs val="gap"/>
    <c:showDLblsOverMax val="0"/>
  </c:chart>
  <c:txPr>
    <a:bodyPr/>
    <a:lstStyle/>
    <a:p>
      <a:pPr>
        <a:defRPr sz="1800"/>
      </a:pPr>
      <a:endParaRPr lang="it-IT"/>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31"/>
    </mc:Choice>
    <mc:Fallback>
      <c:style val="31"/>
    </mc:Fallback>
  </mc:AlternateContent>
  <c:clrMapOvr bg1="lt1" tx1="dk1" bg2="lt2" tx2="dk2" accent1="accent1" accent2="accent2" accent3="accent3" accent4="accent4" accent5="accent5" accent6="accent6" hlink="hlink" folHlink="folHlink"/>
  <c:chart>
    <c:title>
      <c:tx>
        <c:rich>
          <a:bodyPr/>
          <a:lstStyle/>
          <a:p>
            <a:pPr>
              <a:defRPr/>
            </a:pPr>
            <a:r>
              <a:rPr lang="en-US" dirty="0"/>
              <a:t> SERIE 1800-1900 LAVORI ORFANI</a:t>
            </a:r>
          </a:p>
        </c:rich>
      </c:tx>
      <c:layout/>
      <c:overlay val="0"/>
    </c:title>
    <c:autoTitleDeleted val="0"/>
    <c:plotArea>
      <c:layout>
        <c:manualLayout>
          <c:layoutTarget val="inner"/>
          <c:xMode val="edge"/>
          <c:yMode val="edge"/>
          <c:x val="4.3843929231068342E-2"/>
          <c:y val="0.13210116830385046"/>
          <c:w val="0.93918076212695634"/>
          <c:h val="0.71163197754820351"/>
        </c:manualLayout>
      </c:layout>
      <c:barChart>
        <c:barDir val="col"/>
        <c:grouping val="clustered"/>
        <c:varyColors val="0"/>
        <c:ser>
          <c:idx val="0"/>
          <c:order val="0"/>
          <c:tx>
            <c:strRef>
              <c:f>Foglio1!$B$1</c:f>
              <c:strCache>
                <c:ptCount val="1"/>
                <c:pt idx="0">
                  <c:v>Colonna3</c:v>
                </c:pt>
              </c:strCache>
            </c:strRef>
          </c:tx>
          <c:invertIfNegative val="0"/>
          <c:cat>
            <c:strRef>
              <c:f>Foglio1!$A$2:$A$15</c:f>
              <c:strCache>
                <c:ptCount val="13"/>
                <c:pt idx="0">
                  <c:v>FABBRO</c:v>
                </c:pt>
                <c:pt idx="1">
                  <c:v>MECCANICO</c:v>
                </c:pt>
                <c:pt idx="2">
                  <c:v>LITOGRAFO</c:v>
                </c:pt>
                <c:pt idx="3">
                  <c:v>PELLAIO</c:v>
                </c:pt>
                <c:pt idx="4">
                  <c:v>FALEGMANE</c:v>
                </c:pt>
                <c:pt idx="5">
                  <c:v>TIPOGRAFO</c:v>
                </c:pt>
                <c:pt idx="6">
                  <c:v>CALZOLAIO</c:v>
                </c:pt>
                <c:pt idx="7">
                  <c:v>EBANISTA </c:v>
                </c:pt>
                <c:pt idx="8">
                  <c:v>SARTO</c:v>
                </c:pt>
                <c:pt idx="9">
                  <c:v>OTTICO</c:v>
                </c:pt>
                <c:pt idx="10">
                  <c:v>MACCHINSTA</c:v>
                </c:pt>
                <c:pt idx="11">
                  <c:v>OREFICE</c:v>
                </c:pt>
                <c:pt idx="12">
                  <c:v>OROLOGIAIO</c:v>
                </c:pt>
              </c:strCache>
            </c:strRef>
          </c:cat>
          <c:val>
            <c:numRef>
              <c:f>Foglio1!$B$2:$B$15</c:f>
              <c:numCache>
                <c:formatCode>General</c:formatCode>
                <c:ptCount val="14"/>
                <c:pt idx="0">
                  <c:v>2</c:v>
                </c:pt>
                <c:pt idx="1">
                  <c:v>2</c:v>
                </c:pt>
                <c:pt idx="2">
                  <c:v>2</c:v>
                </c:pt>
                <c:pt idx="3">
                  <c:v>1</c:v>
                </c:pt>
                <c:pt idx="4">
                  <c:v>1</c:v>
                </c:pt>
                <c:pt idx="5">
                  <c:v>4</c:v>
                </c:pt>
                <c:pt idx="6">
                  <c:v>4</c:v>
                </c:pt>
                <c:pt idx="7">
                  <c:v>3</c:v>
                </c:pt>
                <c:pt idx="8">
                  <c:v>1</c:v>
                </c:pt>
                <c:pt idx="9">
                  <c:v>1</c:v>
                </c:pt>
                <c:pt idx="10">
                  <c:v>2</c:v>
                </c:pt>
                <c:pt idx="11">
                  <c:v>1</c:v>
                </c:pt>
                <c:pt idx="12">
                  <c:v>1</c:v>
                </c:pt>
              </c:numCache>
            </c:numRef>
          </c:val>
          <c:extLst>
            <c:ext xmlns:c16="http://schemas.microsoft.com/office/drawing/2014/chart" uri="{C3380CC4-5D6E-409C-BE32-E72D297353CC}">
              <c16:uniqueId val="{00000000-7113-43B0-8F3C-CACA62CB1D32}"/>
            </c:ext>
          </c:extLst>
        </c:ser>
        <c:dLbls>
          <c:showLegendKey val="0"/>
          <c:showVal val="0"/>
          <c:showCatName val="0"/>
          <c:showSerName val="0"/>
          <c:showPercent val="0"/>
          <c:showBubbleSize val="0"/>
        </c:dLbls>
        <c:gapWidth val="150"/>
        <c:axId val="156233728"/>
        <c:axId val="156235264"/>
      </c:barChart>
      <c:catAx>
        <c:axId val="156233728"/>
        <c:scaling>
          <c:orientation val="minMax"/>
        </c:scaling>
        <c:delete val="0"/>
        <c:axPos val="b"/>
        <c:numFmt formatCode="General" sourceLinked="0"/>
        <c:majorTickMark val="out"/>
        <c:minorTickMark val="none"/>
        <c:tickLblPos val="nextTo"/>
        <c:crossAx val="156235264"/>
        <c:crosses val="autoZero"/>
        <c:auto val="1"/>
        <c:lblAlgn val="ctr"/>
        <c:lblOffset val="100"/>
        <c:noMultiLvlLbl val="0"/>
      </c:catAx>
      <c:valAx>
        <c:axId val="156235264"/>
        <c:scaling>
          <c:orientation val="minMax"/>
        </c:scaling>
        <c:delete val="0"/>
        <c:axPos val="l"/>
        <c:majorGridlines/>
        <c:numFmt formatCode="General" sourceLinked="1"/>
        <c:majorTickMark val="out"/>
        <c:minorTickMark val="none"/>
        <c:tickLblPos val="nextTo"/>
        <c:crossAx val="156233728"/>
        <c:crosses val="autoZero"/>
        <c:crossBetween val="between"/>
      </c:valAx>
    </c:plotArea>
    <c:plotVisOnly val="1"/>
    <c:dispBlanksAs val="gap"/>
    <c:showDLblsOverMax val="0"/>
  </c:chart>
  <c:txPr>
    <a:bodyPr/>
    <a:lstStyle/>
    <a:p>
      <a:pPr>
        <a:defRPr sz="1800"/>
      </a:pPr>
      <a:endParaRPr lang="it-IT"/>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29"/>
    </mc:Choice>
    <mc:Fallback>
      <c:style val="29"/>
    </mc:Fallback>
  </mc:AlternateContent>
  <c:chart>
    <c:title>
      <c:tx>
        <c:rich>
          <a:bodyPr/>
          <a:lstStyle/>
          <a:p>
            <a:pPr>
              <a:defRPr/>
            </a:pPr>
            <a:r>
              <a:rPr lang="en-US" dirty="0"/>
              <a:t> SERIE 1800-1900 LAVORI DONNA</a:t>
            </a:r>
          </a:p>
        </c:rich>
      </c:tx>
      <c:layout/>
      <c:overlay val="0"/>
    </c:title>
    <c:autoTitleDeleted val="0"/>
    <c:plotArea>
      <c:layout/>
      <c:barChart>
        <c:barDir val="col"/>
        <c:grouping val="clustered"/>
        <c:varyColors val="0"/>
        <c:ser>
          <c:idx val="0"/>
          <c:order val="0"/>
          <c:tx>
            <c:strRef>
              <c:f>Foglio1!$B$1</c:f>
              <c:strCache>
                <c:ptCount val="1"/>
                <c:pt idx="0">
                  <c:v>Serie 1</c:v>
                </c:pt>
              </c:strCache>
            </c:strRef>
          </c:tx>
          <c:invertIfNegative val="0"/>
          <c:cat>
            <c:strRef>
              <c:f>Foglio1!$A$2:$A$12</c:f>
              <c:strCache>
                <c:ptCount val="11"/>
                <c:pt idx="0">
                  <c:v>ORTOPEDICE</c:v>
                </c:pt>
                <c:pt idx="1">
                  <c:v>CUCITRICE</c:v>
                </c:pt>
                <c:pt idx="2">
                  <c:v>STIRATRICE</c:v>
                </c:pt>
                <c:pt idx="3">
                  <c:v>SERVENTE</c:v>
                </c:pt>
                <c:pt idx="4">
                  <c:v>ERBIVENDOLA</c:v>
                </c:pt>
                <c:pt idx="5">
                  <c:v>CAMERIERA</c:v>
                </c:pt>
                <c:pt idx="6">
                  <c:v>SARTA</c:v>
                </c:pt>
                <c:pt idx="7">
                  <c:v>NEGOZIANTE</c:v>
                </c:pt>
                <c:pt idx="8">
                  <c:v>PASSAMANAIA</c:v>
                </c:pt>
                <c:pt idx="9">
                  <c:v>ORLATRICE</c:v>
                </c:pt>
                <c:pt idx="10">
                  <c:v>INFERMIERA</c:v>
                </c:pt>
              </c:strCache>
            </c:strRef>
          </c:cat>
          <c:val>
            <c:numRef>
              <c:f>Foglio1!$B$2:$B$12</c:f>
              <c:numCache>
                <c:formatCode>General</c:formatCode>
                <c:ptCount val="11"/>
                <c:pt idx="0">
                  <c:v>1</c:v>
                </c:pt>
                <c:pt idx="1">
                  <c:v>11</c:v>
                </c:pt>
                <c:pt idx="2">
                  <c:v>1</c:v>
                </c:pt>
                <c:pt idx="3">
                  <c:v>3</c:v>
                </c:pt>
                <c:pt idx="4">
                  <c:v>2</c:v>
                </c:pt>
                <c:pt idx="5">
                  <c:v>1</c:v>
                </c:pt>
                <c:pt idx="6">
                  <c:v>1</c:v>
                </c:pt>
                <c:pt idx="7">
                  <c:v>1</c:v>
                </c:pt>
                <c:pt idx="8">
                  <c:v>1</c:v>
                </c:pt>
                <c:pt idx="9">
                  <c:v>1</c:v>
                </c:pt>
                <c:pt idx="10">
                  <c:v>1</c:v>
                </c:pt>
              </c:numCache>
            </c:numRef>
          </c:val>
          <c:extLst>
            <c:ext xmlns:c16="http://schemas.microsoft.com/office/drawing/2014/chart" uri="{C3380CC4-5D6E-409C-BE32-E72D297353CC}">
              <c16:uniqueId val="{00000000-B4CB-4578-9BDF-E7412B01C85B}"/>
            </c:ext>
          </c:extLst>
        </c:ser>
        <c:dLbls>
          <c:showLegendKey val="0"/>
          <c:showVal val="0"/>
          <c:showCatName val="0"/>
          <c:showSerName val="0"/>
          <c:showPercent val="0"/>
          <c:showBubbleSize val="0"/>
        </c:dLbls>
        <c:gapWidth val="150"/>
        <c:axId val="156141440"/>
        <c:axId val="156142976"/>
      </c:barChart>
      <c:catAx>
        <c:axId val="156141440"/>
        <c:scaling>
          <c:orientation val="minMax"/>
        </c:scaling>
        <c:delete val="0"/>
        <c:axPos val="b"/>
        <c:numFmt formatCode="General" sourceLinked="1"/>
        <c:majorTickMark val="out"/>
        <c:minorTickMark val="none"/>
        <c:tickLblPos val="nextTo"/>
        <c:crossAx val="156142976"/>
        <c:crosses val="autoZero"/>
        <c:auto val="1"/>
        <c:lblAlgn val="ctr"/>
        <c:lblOffset val="100"/>
        <c:noMultiLvlLbl val="0"/>
      </c:catAx>
      <c:valAx>
        <c:axId val="156142976"/>
        <c:scaling>
          <c:orientation val="minMax"/>
        </c:scaling>
        <c:delete val="0"/>
        <c:axPos val="l"/>
        <c:majorGridlines/>
        <c:numFmt formatCode="General" sourceLinked="1"/>
        <c:majorTickMark val="out"/>
        <c:minorTickMark val="none"/>
        <c:tickLblPos val="nextTo"/>
        <c:crossAx val="156141440"/>
        <c:crosses val="autoZero"/>
        <c:crossBetween val="between"/>
      </c:valAx>
      <c:spPr>
        <a:noFill/>
        <a:ln w="25405">
          <a:noFill/>
        </a:ln>
      </c:spPr>
    </c:plotArea>
    <c:plotVisOnly val="1"/>
    <c:dispBlanksAs val="gap"/>
    <c:showDLblsOverMax val="0"/>
  </c:chart>
  <c:txPr>
    <a:bodyPr/>
    <a:lstStyle/>
    <a:p>
      <a:pPr>
        <a:defRPr sz="1800"/>
      </a:pPr>
      <a:endParaRPr lang="it-IT"/>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28"/>
    </mc:Choice>
    <mc:Fallback>
      <c:style val="28"/>
    </mc:Fallback>
  </mc:AlternateContent>
  <c:chart>
    <c:title>
      <c:tx>
        <c:rich>
          <a:bodyPr/>
          <a:lstStyle/>
          <a:p>
            <a:pPr>
              <a:defRPr/>
            </a:pPr>
            <a:r>
              <a:rPr lang="en-US" dirty="0"/>
              <a:t>SERIE 1901-1939 LAVORI UOMINI </a:t>
            </a:r>
          </a:p>
        </c:rich>
      </c:tx>
      <c:layout/>
      <c:overlay val="0"/>
    </c:title>
    <c:autoTitleDeleted val="0"/>
    <c:plotArea>
      <c:layout/>
      <c:barChart>
        <c:barDir val="col"/>
        <c:grouping val="clustered"/>
        <c:varyColors val="0"/>
        <c:ser>
          <c:idx val="0"/>
          <c:order val="0"/>
          <c:tx>
            <c:strRef>
              <c:f>Foglio1!$B$1</c:f>
              <c:strCache>
                <c:ptCount val="1"/>
                <c:pt idx="0">
                  <c:v>Serie 1</c:v>
                </c:pt>
              </c:strCache>
            </c:strRef>
          </c:tx>
          <c:invertIfNegative val="0"/>
          <c:cat>
            <c:strRef>
              <c:f>Foglio1!$A$2:$A$18</c:f>
              <c:strCache>
                <c:ptCount val="17"/>
                <c:pt idx="0">
                  <c:v>FATTORINO</c:v>
                </c:pt>
                <c:pt idx="1">
                  <c:v>OREFICE</c:v>
                </c:pt>
                <c:pt idx="2">
                  <c:v>TESSITORE</c:v>
                </c:pt>
                <c:pt idx="3">
                  <c:v>SOLDATO</c:v>
                </c:pt>
                <c:pt idx="4">
                  <c:v>MECCANICO</c:v>
                </c:pt>
                <c:pt idx="5">
                  <c:v>IMPIEGATO</c:v>
                </c:pt>
                <c:pt idx="6">
                  <c:v>CAMERIERE</c:v>
                </c:pt>
                <c:pt idx="7">
                  <c:v>FERROVIERE</c:v>
                </c:pt>
                <c:pt idx="8">
                  <c:v>TIPOGRAFO</c:v>
                </c:pt>
                <c:pt idx="9">
                  <c:v>FRUTTIVENDOLO</c:v>
                </c:pt>
                <c:pt idx="10">
                  <c:v>IDRAULICO</c:v>
                </c:pt>
                <c:pt idx="11">
                  <c:v>MAGAZZINIERE</c:v>
                </c:pt>
                <c:pt idx="12">
                  <c:v>TORNITORE</c:v>
                </c:pt>
                <c:pt idx="13">
                  <c:v>CESELLATORE</c:v>
                </c:pt>
                <c:pt idx="14">
                  <c:v>FORNAIO</c:v>
                </c:pt>
                <c:pt idx="15">
                  <c:v>FALEGNAME</c:v>
                </c:pt>
                <c:pt idx="16">
                  <c:v>OROLOGIAIO</c:v>
                </c:pt>
              </c:strCache>
            </c:strRef>
          </c:cat>
          <c:val>
            <c:numRef>
              <c:f>Foglio1!$B$2:$B$18</c:f>
              <c:numCache>
                <c:formatCode>General</c:formatCode>
                <c:ptCount val="17"/>
                <c:pt idx="0">
                  <c:v>4</c:v>
                </c:pt>
                <c:pt idx="1">
                  <c:v>2</c:v>
                </c:pt>
                <c:pt idx="2">
                  <c:v>2</c:v>
                </c:pt>
                <c:pt idx="3">
                  <c:v>1</c:v>
                </c:pt>
                <c:pt idx="4">
                  <c:v>3</c:v>
                </c:pt>
                <c:pt idx="5">
                  <c:v>2</c:v>
                </c:pt>
                <c:pt idx="6">
                  <c:v>2</c:v>
                </c:pt>
                <c:pt idx="7">
                  <c:v>2</c:v>
                </c:pt>
                <c:pt idx="8">
                  <c:v>3</c:v>
                </c:pt>
                <c:pt idx="9">
                  <c:v>2</c:v>
                </c:pt>
                <c:pt idx="10">
                  <c:v>1</c:v>
                </c:pt>
                <c:pt idx="11">
                  <c:v>1</c:v>
                </c:pt>
                <c:pt idx="12">
                  <c:v>1</c:v>
                </c:pt>
                <c:pt idx="13">
                  <c:v>1</c:v>
                </c:pt>
                <c:pt idx="14">
                  <c:v>2</c:v>
                </c:pt>
                <c:pt idx="15">
                  <c:v>1</c:v>
                </c:pt>
                <c:pt idx="16">
                  <c:v>1</c:v>
                </c:pt>
              </c:numCache>
            </c:numRef>
          </c:val>
          <c:extLst>
            <c:ext xmlns:c16="http://schemas.microsoft.com/office/drawing/2014/chart" uri="{C3380CC4-5D6E-409C-BE32-E72D297353CC}">
              <c16:uniqueId val="{00000000-FE06-4B39-BC13-BAE8D403D5BE}"/>
            </c:ext>
          </c:extLst>
        </c:ser>
        <c:dLbls>
          <c:showLegendKey val="0"/>
          <c:showVal val="0"/>
          <c:showCatName val="0"/>
          <c:showSerName val="0"/>
          <c:showPercent val="0"/>
          <c:showBubbleSize val="0"/>
        </c:dLbls>
        <c:gapWidth val="150"/>
        <c:axId val="158048256"/>
        <c:axId val="158049792"/>
      </c:barChart>
      <c:catAx>
        <c:axId val="158048256"/>
        <c:scaling>
          <c:orientation val="minMax"/>
        </c:scaling>
        <c:delete val="0"/>
        <c:axPos val="b"/>
        <c:numFmt formatCode="General" sourceLinked="1"/>
        <c:majorTickMark val="out"/>
        <c:minorTickMark val="none"/>
        <c:tickLblPos val="nextTo"/>
        <c:crossAx val="158049792"/>
        <c:crosses val="autoZero"/>
        <c:auto val="1"/>
        <c:lblAlgn val="ctr"/>
        <c:lblOffset val="100"/>
        <c:noMultiLvlLbl val="0"/>
      </c:catAx>
      <c:valAx>
        <c:axId val="158049792"/>
        <c:scaling>
          <c:orientation val="minMax"/>
        </c:scaling>
        <c:delete val="0"/>
        <c:axPos val="l"/>
        <c:majorGridlines/>
        <c:numFmt formatCode="General" sourceLinked="1"/>
        <c:majorTickMark val="out"/>
        <c:minorTickMark val="none"/>
        <c:tickLblPos val="nextTo"/>
        <c:crossAx val="158048256"/>
        <c:crosses val="autoZero"/>
        <c:crossBetween val="between"/>
      </c:valAx>
      <c:spPr>
        <a:noFill/>
        <a:ln w="25397">
          <a:noFill/>
        </a:ln>
      </c:spPr>
    </c:plotArea>
    <c:plotVisOnly val="1"/>
    <c:dispBlanksAs val="gap"/>
    <c:showDLblsOverMax val="0"/>
  </c:chart>
  <c:txPr>
    <a:bodyPr/>
    <a:lstStyle/>
    <a:p>
      <a:pPr>
        <a:defRPr sz="1800"/>
      </a:pPr>
      <a:endParaRPr lang="it-IT"/>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32"/>
    </mc:Choice>
    <mc:Fallback>
      <c:style val="32"/>
    </mc:Fallback>
  </mc:AlternateContent>
  <c:chart>
    <c:title>
      <c:tx>
        <c:rich>
          <a:bodyPr/>
          <a:lstStyle/>
          <a:p>
            <a:pPr>
              <a:defRPr/>
            </a:pPr>
            <a:r>
              <a:rPr lang="en-US" dirty="0"/>
              <a:t> SERIE 1901-1939 LAVORI ORFANI</a:t>
            </a:r>
          </a:p>
        </c:rich>
      </c:tx>
      <c:layout/>
      <c:overlay val="0"/>
    </c:title>
    <c:autoTitleDeleted val="0"/>
    <c:plotArea>
      <c:layout/>
      <c:barChart>
        <c:barDir val="col"/>
        <c:grouping val="clustered"/>
        <c:varyColors val="0"/>
        <c:ser>
          <c:idx val="0"/>
          <c:order val="0"/>
          <c:tx>
            <c:strRef>
              <c:f>Foglio1!$B$1</c:f>
              <c:strCache>
                <c:ptCount val="1"/>
                <c:pt idx="0">
                  <c:v>Serie 1</c:v>
                </c:pt>
              </c:strCache>
            </c:strRef>
          </c:tx>
          <c:invertIfNegative val="0"/>
          <c:cat>
            <c:strRef>
              <c:f>Foglio1!$A$2:$A$11</c:f>
              <c:strCache>
                <c:ptCount val="10"/>
                <c:pt idx="0">
                  <c:v>MOTEUR</c:v>
                </c:pt>
                <c:pt idx="1">
                  <c:v>INCISORE</c:v>
                </c:pt>
                <c:pt idx="2">
                  <c:v>OREFICE</c:v>
                </c:pt>
                <c:pt idx="3">
                  <c:v>SOLDATO</c:v>
                </c:pt>
                <c:pt idx="4">
                  <c:v>MECCANICO</c:v>
                </c:pt>
                <c:pt idx="5">
                  <c:v>IMPIEGATO</c:v>
                </c:pt>
                <c:pt idx="6">
                  <c:v>ORTOPEDICO</c:v>
                </c:pt>
                <c:pt idx="7">
                  <c:v>PELLIERE</c:v>
                </c:pt>
                <c:pt idx="8">
                  <c:v>OPERAIO</c:v>
                </c:pt>
                <c:pt idx="9">
                  <c:v>CESELLATORE</c:v>
                </c:pt>
              </c:strCache>
            </c:strRef>
          </c:cat>
          <c:val>
            <c:numRef>
              <c:f>Foglio1!$B$2:$B$11</c:f>
              <c:numCache>
                <c:formatCode>General</c:formatCode>
                <c:ptCount val="10"/>
                <c:pt idx="0">
                  <c:v>1</c:v>
                </c:pt>
                <c:pt idx="1">
                  <c:v>2</c:v>
                </c:pt>
                <c:pt idx="2">
                  <c:v>1</c:v>
                </c:pt>
                <c:pt idx="3">
                  <c:v>1</c:v>
                </c:pt>
                <c:pt idx="4">
                  <c:v>8</c:v>
                </c:pt>
                <c:pt idx="5">
                  <c:v>1</c:v>
                </c:pt>
                <c:pt idx="6">
                  <c:v>1</c:v>
                </c:pt>
                <c:pt idx="7">
                  <c:v>1</c:v>
                </c:pt>
                <c:pt idx="8">
                  <c:v>1</c:v>
                </c:pt>
                <c:pt idx="9">
                  <c:v>2</c:v>
                </c:pt>
              </c:numCache>
            </c:numRef>
          </c:val>
          <c:extLst>
            <c:ext xmlns:c16="http://schemas.microsoft.com/office/drawing/2014/chart" uri="{C3380CC4-5D6E-409C-BE32-E72D297353CC}">
              <c16:uniqueId val="{00000000-A742-4BDB-83DC-E5611588C132}"/>
            </c:ext>
          </c:extLst>
        </c:ser>
        <c:dLbls>
          <c:showLegendKey val="0"/>
          <c:showVal val="0"/>
          <c:showCatName val="0"/>
          <c:showSerName val="0"/>
          <c:showPercent val="0"/>
          <c:showBubbleSize val="0"/>
        </c:dLbls>
        <c:gapWidth val="150"/>
        <c:axId val="158053888"/>
        <c:axId val="158055424"/>
      </c:barChart>
      <c:catAx>
        <c:axId val="158053888"/>
        <c:scaling>
          <c:orientation val="minMax"/>
        </c:scaling>
        <c:delete val="0"/>
        <c:axPos val="b"/>
        <c:numFmt formatCode="General" sourceLinked="1"/>
        <c:majorTickMark val="out"/>
        <c:minorTickMark val="none"/>
        <c:tickLblPos val="nextTo"/>
        <c:crossAx val="158055424"/>
        <c:crosses val="autoZero"/>
        <c:auto val="1"/>
        <c:lblAlgn val="ctr"/>
        <c:lblOffset val="100"/>
        <c:noMultiLvlLbl val="0"/>
      </c:catAx>
      <c:valAx>
        <c:axId val="158055424"/>
        <c:scaling>
          <c:orientation val="minMax"/>
        </c:scaling>
        <c:delete val="0"/>
        <c:axPos val="l"/>
        <c:majorGridlines/>
        <c:numFmt formatCode="#,##0_);\(#,##0\)" sourceLinked="0"/>
        <c:majorTickMark val="out"/>
        <c:minorTickMark val="none"/>
        <c:tickLblPos val="nextTo"/>
        <c:crossAx val="158053888"/>
        <c:crosses val="autoZero"/>
        <c:crossBetween val="between"/>
      </c:valAx>
      <c:spPr>
        <a:noFill/>
        <a:ln w="25379">
          <a:noFill/>
        </a:ln>
      </c:spPr>
    </c:plotArea>
    <c:plotVisOnly val="1"/>
    <c:dispBlanksAs val="gap"/>
    <c:showDLblsOverMax val="0"/>
  </c:chart>
  <c:txPr>
    <a:bodyPr/>
    <a:lstStyle/>
    <a:p>
      <a:pPr>
        <a:defRPr sz="1798"/>
      </a:pPr>
      <a:endParaRPr lang="it-IT"/>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27"/>
    </mc:Choice>
    <mc:Fallback>
      <c:style val="27"/>
    </mc:Fallback>
  </mc:AlternateContent>
  <c:chart>
    <c:title>
      <c:tx>
        <c:rich>
          <a:bodyPr/>
          <a:lstStyle/>
          <a:p>
            <a:pPr>
              <a:defRPr/>
            </a:pPr>
            <a:r>
              <a:rPr lang="en-US" dirty="0"/>
              <a:t> SERIE 1901-1939 LAVORI DONNE</a:t>
            </a:r>
          </a:p>
        </c:rich>
      </c:tx>
      <c:layout>
        <c:manualLayout>
          <c:xMode val="edge"/>
          <c:yMode val="edge"/>
          <c:x val="0.23304970689236534"/>
          <c:y val="2.7777762771077286E-2"/>
        </c:manualLayout>
      </c:layout>
      <c:overlay val="0"/>
    </c:title>
    <c:autoTitleDeleted val="0"/>
    <c:plotArea>
      <c:layout/>
      <c:barChart>
        <c:barDir val="col"/>
        <c:grouping val="clustered"/>
        <c:varyColors val="0"/>
        <c:ser>
          <c:idx val="0"/>
          <c:order val="0"/>
          <c:tx>
            <c:strRef>
              <c:f>Foglio1!$B$1</c:f>
              <c:strCache>
                <c:ptCount val="1"/>
                <c:pt idx="0">
                  <c:v>Serie 1</c:v>
                </c:pt>
              </c:strCache>
            </c:strRef>
          </c:tx>
          <c:invertIfNegative val="0"/>
          <c:cat>
            <c:strRef>
              <c:f>Foglio1!$A$2:$A$11</c:f>
              <c:strCache>
                <c:ptCount val="10"/>
                <c:pt idx="0">
                  <c:v>LAVANDAIA</c:v>
                </c:pt>
                <c:pt idx="1">
                  <c:v>SARTA</c:v>
                </c:pt>
                <c:pt idx="2">
                  <c:v>PORTINAIA</c:v>
                </c:pt>
                <c:pt idx="3">
                  <c:v>CRAVATTAIA</c:v>
                </c:pt>
                <c:pt idx="4">
                  <c:v>FERRAMENTA</c:v>
                </c:pt>
                <c:pt idx="5">
                  <c:v>BAMBINAIA</c:v>
                </c:pt>
                <c:pt idx="6">
                  <c:v>MAGLIERIA</c:v>
                </c:pt>
                <c:pt idx="7">
                  <c:v>OPERAIA</c:v>
                </c:pt>
                <c:pt idx="8">
                  <c:v>FRUTTIVENDOLA</c:v>
                </c:pt>
                <c:pt idx="9">
                  <c:v>RICAMATRICE</c:v>
                </c:pt>
              </c:strCache>
            </c:strRef>
          </c:cat>
          <c:val>
            <c:numRef>
              <c:f>Foglio1!$B$2:$B$11</c:f>
              <c:numCache>
                <c:formatCode>General</c:formatCode>
                <c:ptCount val="10"/>
                <c:pt idx="0">
                  <c:v>1</c:v>
                </c:pt>
                <c:pt idx="1">
                  <c:v>10</c:v>
                </c:pt>
                <c:pt idx="2">
                  <c:v>2</c:v>
                </c:pt>
                <c:pt idx="3">
                  <c:v>1</c:v>
                </c:pt>
                <c:pt idx="4">
                  <c:v>1</c:v>
                </c:pt>
                <c:pt idx="5">
                  <c:v>1</c:v>
                </c:pt>
                <c:pt idx="6">
                  <c:v>2</c:v>
                </c:pt>
                <c:pt idx="7">
                  <c:v>4</c:v>
                </c:pt>
                <c:pt idx="8">
                  <c:v>2</c:v>
                </c:pt>
                <c:pt idx="9">
                  <c:v>4</c:v>
                </c:pt>
              </c:numCache>
            </c:numRef>
          </c:val>
          <c:extLst>
            <c:ext xmlns:c16="http://schemas.microsoft.com/office/drawing/2014/chart" uri="{C3380CC4-5D6E-409C-BE32-E72D297353CC}">
              <c16:uniqueId val="{00000000-B5CC-4CE8-86FD-3FB6C01DC2EE}"/>
            </c:ext>
          </c:extLst>
        </c:ser>
        <c:dLbls>
          <c:showLegendKey val="0"/>
          <c:showVal val="0"/>
          <c:showCatName val="0"/>
          <c:showSerName val="0"/>
          <c:showPercent val="0"/>
          <c:showBubbleSize val="0"/>
        </c:dLbls>
        <c:gapWidth val="150"/>
        <c:axId val="155758976"/>
        <c:axId val="155760512"/>
      </c:barChart>
      <c:catAx>
        <c:axId val="155758976"/>
        <c:scaling>
          <c:orientation val="minMax"/>
        </c:scaling>
        <c:delete val="0"/>
        <c:axPos val="b"/>
        <c:numFmt formatCode="General" sourceLinked="1"/>
        <c:majorTickMark val="out"/>
        <c:minorTickMark val="none"/>
        <c:tickLblPos val="nextTo"/>
        <c:crossAx val="155760512"/>
        <c:crosses val="autoZero"/>
        <c:auto val="1"/>
        <c:lblAlgn val="ctr"/>
        <c:lblOffset val="100"/>
        <c:noMultiLvlLbl val="0"/>
      </c:catAx>
      <c:valAx>
        <c:axId val="155760512"/>
        <c:scaling>
          <c:orientation val="minMax"/>
        </c:scaling>
        <c:delete val="0"/>
        <c:axPos val="l"/>
        <c:majorGridlines/>
        <c:numFmt formatCode="General" sourceLinked="1"/>
        <c:majorTickMark val="out"/>
        <c:minorTickMark val="none"/>
        <c:tickLblPos val="nextTo"/>
        <c:crossAx val="155758976"/>
        <c:crosses val="autoZero"/>
        <c:crossBetween val="between"/>
      </c:valAx>
      <c:spPr>
        <a:noFill/>
        <a:ln w="25399">
          <a:noFill/>
        </a:ln>
      </c:spPr>
    </c:plotArea>
    <c:plotVisOnly val="1"/>
    <c:dispBlanksAs val="gap"/>
    <c:showDLblsOverMax val="0"/>
  </c:chart>
  <c:txPr>
    <a:bodyPr/>
    <a:lstStyle/>
    <a:p>
      <a:pPr>
        <a:defRPr sz="1800"/>
      </a:pPr>
      <a:endParaRPr lang="it-IT"/>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063869D-3CAB-4AB8-A730-40B6B5C5DE7E}" type="doc">
      <dgm:prSet loTypeId="urn:microsoft.com/office/officeart/2005/8/layout/hierarchy2" loCatId="hierarchy" qsTypeId="urn:microsoft.com/office/officeart/2005/8/quickstyle/simple3" qsCatId="simple" csTypeId="urn:microsoft.com/office/officeart/2005/8/colors/accent2_2" csCatId="accent2" phldr="1"/>
      <dgm:spPr/>
      <dgm:t>
        <a:bodyPr/>
        <a:lstStyle/>
        <a:p>
          <a:endParaRPr lang="it-IT"/>
        </a:p>
      </dgm:t>
    </dgm:pt>
    <dgm:pt modelId="{EFF47CB8-A297-4F99-8FEF-A8308DCB81C6}">
      <dgm:prSet phldrT="[Testo]"/>
      <dgm:spPr/>
      <dgm:t>
        <a:bodyPr/>
        <a:lstStyle/>
        <a:p>
          <a:r>
            <a:rPr lang="it-IT" dirty="0" smtClean="0"/>
            <a:t>Istruzione elementare</a:t>
          </a:r>
          <a:endParaRPr lang="it-IT" dirty="0"/>
        </a:p>
      </dgm:t>
    </dgm:pt>
    <dgm:pt modelId="{AB5538E7-4F78-4781-8A3B-2F0E5BE4D100}" type="parTrans" cxnId="{7470AAE9-DE2F-4AD4-87C4-B937F8594C0F}">
      <dgm:prSet/>
      <dgm:spPr/>
      <dgm:t>
        <a:bodyPr/>
        <a:lstStyle/>
        <a:p>
          <a:endParaRPr lang="it-IT"/>
        </a:p>
      </dgm:t>
    </dgm:pt>
    <dgm:pt modelId="{7D6E72F3-EB36-4C00-8465-A2089C9C4C0E}" type="sibTrans" cxnId="{7470AAE9-DE2F-4AD4-87C4-B937F8594C0F}">
      <dgm:prSet/>
      <dgm:spPr/>
      <dgm:t>
        <a:bodyPr/>
        <a:lstStyle/>
        <a:p>
          <a:endParaRPr lang="it-IT"/>
        </a:p>
      </dgm:t>
    </dgm:pt>
    <dgm:pt modelId="{6B436A98-D26A-4606-B61D-B9C872919CA0}" type="asst">
      <dgm:prSet phldrT="[Testo]"/>
      <dgm:spPr/>
      <dgm:t>
        <a:bodyPr/>
        <a:lstStyle/>
        <a:p>
          <a:r>
            <a:rPr lang="it-IT" dirty="0" smtClean="0"/>
            <a:t>Prima sezione</a:t>
          </a:r>
          <a:endParaRPr lang="it-IT" dirty="0"/>
        </a:p>
      </dgm:t>
    </dgm:pt>
    <dgm:pt modelId="{45CD4F5A-A8C1-4267-A60F-01046C2CBBB5}" type="parTrans" cxnId="{C56CA835-212A-40C3-8C56-D2F0B090674D}">
      <dgm:prSet/>
      <dgm:spPr/>
      <dgm:t>
        <a:bodyPr/>
        <a:lstStyle/>
        <a:p>
          <a:endParaRPr lang="it-IT"/>
        </a:p>
      </dgm:t>
    </dgm:pt>
    <dgm:pt modelId="{66CC01DA-89FA-421A-9330-5664E6BA53B4}" type="sibTrans" cxnId="{C56CA835-212A-40C3-8C56-D2F0B090674D}">
      <dgm:prSet/>
      <dgm:spPr/>
      <dgm:t>
        <a:bodyPr/>
        <a:lstStyle/>
        <a:p>
          <a:endParaRPr lang="it-IT"/>
        </a:p>
      </dgm:t>
    </dgm:pt>
    <dgm:pt modelId="{F511B24A-27C3-4E5E-A129-C11E68785949}" type="asst">
      <dgm:prSet phldrT="[Testo]"/>
      <dgm:spPr/>
      <dgm:t>
        <a:bodyPr/>
        <a:lstStyle/>
        <a:p>
          <a:r>
            <a:rPr lang="it-IT" dirty="0" smtClean="0"/>
            <a:t>Seconda sezione</a:t>
          </a:r>
          <a:endParaRPr lang="it-IT" dirty="0"/>
        </a:p>
      </dgm:t>
    </dgm:pt>
    <dgm:pt modelId="{67D6B723-59CE-410C-8637-93C09C7FBCD3}" type="parTrans" cxnId="{0B6522EB-4AF8-4D4A-8A99-0AEC625E6CD3}">
      <dgm:prSet/>
      <dgm:spPr/>
      <dgm:t>
        <a:bodyPr/>
        <a:lstStyle/>
        <a:p>
          <a:endParaRPr lang="it-IT"/>
        </a:p>
      </dgm:t>
    </dgm:pt>
    <dgm:pt modelId="{F62E93D2-59BC-4F7E-83FD-81CA1869230D}" type="sibTrans" cxnId="{0B6522EB-4AF8-4D4A-8A99-0AEC625E6CD3}">
      <dgm:prSet/>
      <dgm:spPr/>
      <dgm:t>
        <a:bodyPr/>
        <a:lstStyle/>
        <a:p>
          <a:endParaRPr lang="it-IT"/>
        </a:p>
      </dgm:t>
    </dgm:pt>
    <dgm:pt modelId="{0D554B13-8ED9-48EF-8AF0-5B241B877E2F}" type="asst">
      <dgm:prSet phldrT="[Testo]"/>
      <dgm:spPr/>
      <dgm:t>
        <a:bodyPr/>
        <a:lstStyle/>
        <a:p>
          <a:r>
            <a:rPr lang="it-IT" dirty="0" smtClean="0"/>
            <a:t>Classi I e II</a:t>
          </a:r>
          <a:endParaRPr lang="it-IT" dirty="0"/>
        </a:p>
      </dgm:t>
    </dgm:pt>
    <dgm:pt modelId="{F8C7C110-9F67-447C-98B5-70F799A3D567}" type="parTrans" cxnId="{B2314F95-FD56-4A21-A2D7-6A2624F46171}">
      <dgm:prSet/>
      <dgm:spPr/>
      <dgm:t>
        <a:bodyPr/>
        <a:lstStyle/>
        <a:p>
          <a:endParaRPr lang="it-IT"/>
        </a:p>
      </dgm:t>
    </dgm:pt>
    <dgm:pt modelId="{F9D68C6E-2AD3-4556-B291-E208BD1BDBDC}" type="sibTrans" cxnId="{B2314F95-FD56-4A21-A2D7-6A2624F46171}">
      <dgm:prSet/>
      <dgm:spPr/>
      <dgm:t>
        <a:bodyPr/>
        <a:lstStyle/>
        <a:p>
          <a:endParaRPr lang="it-IT"/>
        </a:p>
      </dgm:t>
    </dgm:pt>
    <dgm:pt modelId="{316C54F1-14F7-490C-8E8A-FFB398D76AF6}" type="asst">
      <dgm:prSet phldrT="[Testo]"/>
      <dgm:spPr/>
      <dgm:t>
        <a:bodyPr/>
        <a:lstStyle/>
        <a:p>
          <a:r>
            <a:rPr lang="it-IT" dirty="0" smtClean="0"/>
            <a:t>Avviamento alle professioni artigiane</a:t>
          </a:r>
          <a:endParaRPr lang="it-IT" dirty="0"/>
        </a:p>
      </dgm:t>
    </dgm:pt>
    <dgm:pt modelId="{F0D2118A-036D-40B1-AA23-65A1470E3F0B}" type="parTrans" cxnId="{58FADA00-2793-4775-B000-7F04C08C22D5}">
      <dgm:prSet/>
      <dgm:spPr/>
      <dgm:t>
        <a:bodyPr/>
        <a:lstStyle/>
        <a:p>
          <a:endParaRPr lang="it-IT"/>
        </a:p>
      </dgm:t>
    </dgm:pt>
    <dgm:pt modelId="{90F22B46-E9B8-4459-BE80-BA9386000933}" type="sibTrans" cxnId="{58FADA00-2793-4775-B000-7F04C08C22D5}">
      <dgm:prSet/>
      <dgm:spPr/>
      <dgm:t>
        <a:bodyPr/>
        <a:lstStyle/>
        <a:p>
          <a:endParaRPr lang="it-IT"/>
        </a:p>
      </dgm:t>
    </dgm:pt>
    <dgm:pt modelId="{7DBF316E-4ED8-4B83-B7F6-516B22F08E7A}" type="asst">
      <dgm:prSet phldrT="[Testo]"/>
      <dgm:spPr/>
      <dgm:t>
        <a:bodyPr/>
        <a:lstStyle/>
        <a:p>
          <a:r>
            <a:rPr lang="it-IT" dirty="0" smtClean="0"/>
            <a:t>Classi III e IV</a:t>
          </a:r>
          <a:endParaRPr lang="it-IT" dirty="0"/>
        </a:p>
      </dgm:t>
    </dgm:pt>
    <dgm:pt modelId="{A23952E2-802E-43E5-9908-CEB3E27D499F}" type="parTrans" cxnId="{4D3C279A-498B-4755-A19D-379C78B29B6C}">
      <dgm:prSet/>
      <dgm:spPr/>
      <dgm:t>
        <a:bodyPr/>
        <a:lstStyle/>
        <a:p>
          <a:endParaRPr lang="it-IT"/>
        </a:p>
      </dgm:t>
    </dgm:pt>
    <dgm:pt modelId="{8B420BB4-45F8-4899-9032-23A67033596A}" type="sibTrans" cxnId="{4D3C279A-498B-4755-A19D-379C78B29B6C}">
      <dgm:prSet/>
      <dgm:spPr/>
      <dgm:t>
        <a:bodyPr/>
        <a:lstStyle/>
        <a:p>
          <a:endParaRPr lang="it-IT"/>
        </a:p>
      </dgm:t>
    </dgm:pt>
    <dgm:pt modelId="{879E8877-C2C5-4327-B32B-64F06837A604}" type="pres">
      <dgm:prSet presAssocID="{5063869D-3CAB-4AB8-A730-40B6B5C5DE7E}" presName="diagram" presStyleCnt="0">
        <dgm:presLayoutVars>
          <dgm:chPref val="1"/>
          <dgm:dir/>
          <dgm:animOne val="branch"/>
          <dgm:animLvl val="lvl"/>
          <dgm:resizeHandles val="exact"/>
        </dgm:presLayoutVars>
      </dgm:prSet>
      <dgm:spPr/>
      <dgm:t>
        <a:bodyPr/>
        <a:lstStyle/>
        <a:p>
          <a:endParaRPr lang="it-IT"/>
        </a:p>
      </dgm:t>
    </dgm:pt>
    <dgm:pt modelId="{F343DE40-7AAA-4F0D-ABC4-765A8D9FC932}" type="pres">
      <dgm:prSet presAssocID="{EFF47CB8-A297-4F99-8FEF-A8308DCB81C6}" presName="root1" presStyleCnt="0"/>
      <dgm:spPr/>
      <dgm:t>
        <a:bodyPr/>
        <a:lstStyle/>
        <a:p>
          <a:endParaRPr lang="it-IT"/>
        </a:p>
      </dgm:t>
    </dgm:pt>
    <dgm:pt modelId="{312C9D69-BF96-447F-9D0A-071D77B8A508}" type="pres">
      <dgm:prSet presAssocID="{EFF47CB8-A297-4F99-8FEF-A8308DCB81C6}" presName="LevelOneTextNode" presStyleLbl="node0" presStyleIdx="0" presStyleCnt="1">
        <dgm:presLayoutVars>
          <dgm:chPref val="3"/>
        </dgm:presLayoutVars>
      </dgm:prSet>
      <dgm:spPr/>
      <dgm:t>
        <a:bodyPr/>
        <a:lstStyle/>
        <a:p>
          <a:endParaRPr lang="it-IT"/>
        </a:p>
      </dgm:t>
    </dgm:pt>
    <dgm:pt modelId="{27672F3C-4EAF-4BB0-9702-7F0A0AE0EE98}" type="pres">
      <dgm:prSet presAssocID="{EFF47CB8-A297-4F99-8FEF-A8308DCB81C6}" presName="level2hierChild" presStyleCnt="0"/>
      <dgm:spPr/>
      <dgm:t>
        <a:bodyPr/>
        <a:lstStyle/>
        <a:p>
          <a:endParaRPr lang="it-IT"/>
        </a:p>
      </dgm:t>
    </dgm:pt>
    <dgm:pt modelId="{C5F3E33B-7AC1-4C3C-8DD8-D9D815BE07B3}" type="pres">
      <dgm:prSet presAssocID="{45CD4F5A-A8C1-4267-A60F-01046C2CBBB5}" presName="conn2-1" presStyleLbl="parChTrans1D2" presStyleIdx="0" presStyleCnt="2"/>
      <dgm:spPr/>
      <dgm:t>
        <a:bodyPr/>
        <a:lstStyle/>
        <a:p>
          <a:endParaRPr lang="it-IT"/>
        </a:p>
      </dgm:t>
    </dgm:pt>
    <dgm:pt modelId="{B8D3A259-0637-4D68-8EA3-48313603B56B}" type="pres">
      <dgm:prSet presAssocID="{45CD4F5A-A8C1-4267-A60F-01046C2CBBB5}" presName="connTx" presStyleLbl="parChTrans1D2" presStyleIdx="0" presStyleCnt="2"/>
      <dgm:spPr/>
      <dgm:t>
        <a:bodyPr/>
        <a:lstStyle/>
        <a:p>
          <a:endParaRPr lang="it-IT"/>
        </a:p>
      </dgm:t>
    </dgm:pt>
    <dgm:pt modelId="{7BA52FC6-810C-4FB8-85EC-039CCD4D8B51}" type="pres">
      <dgm:prSet presAssocID="{6B436A98-D26A-4606-B61D-B9C872919CA0}" presName="root2" presStyleCnt="0"/>
      <dgm:spPr/>
      <dgm:t>
        <a:bodyPr/>
        <a:lstStyle/>
        <a:p>
          <a:endParaRPr lang="it-IT"/>
        </a:p>
      </dgm:t>
    </dgm:pt>
    <dgm:pt modelId="{13CBB789-B271-497A-9E92-B54B5C7E2DB1}" type="pres">
      <dgm:prSet presAssocID="{6B436A98-D26A-4606-B61D-B9C872919CA0}" presName="LevelTwoTextNode" presStyleLbl="asst1" presStyleIdx="0" presStyleCnt="5">
        <dgm:presLayoutVars>
          <dgm:chPref val="3"/>
        </dgm:presLayoutVars>
      </dgm:prSet>
      <dgm:spPr/>
      <dgm:t>
        <a:bodyPr/>
        <a:lstStyle/>
        <a:p>
          <a:endParaRPr lang="it-IT"/>
        </a:p>
      </dgm:t>
    </dgm:pt>
    <dgm:pt modelId="{E7E30390-537F-42B1-8F59-1ADC4302A62D}" type="pres">
      <dgm:prSet presAssocID="{6B436A98-D26A-4606-B61D-B9C872919CA0}" presName="level3hierChild" presStyleCnt="0"/>
      <dgm:spPr/>
      <dgm:t>
        <a:bodyPr/>
        <a:lstStyle/>
        <a:p>
          <a:endParaRPr lang="it-IT"/>
        </a:p>
      </dgm:t>
    </dgm:pt>
    <dgm:pt modelId="{5D1BCD05-2F35-433F-8980-AE2F445F0B58}" type="pres">
      <dgm:prSet presAssocID="{F8C7C110-9F67-447C-98B5-70F799A3D567}" presName="conn2-1" presStyleLbl="parChTrans1D3" presStyleIdx="0" presStyleCnt="3"/>
      <dgm:spPr/>
      <dgm:t>
        <a:bodyPr/>
        <a:lstStyle/>
        <a:p>
          <a:endParaRPr lang="it-IT"/>
        </a:p>
      </dgm:t>
    </dgm:pt>
    <dgm:pt modelId="{08DB20B6-955B-4A99-BA2A-1160857C7F35}" type="pres">
      <dgm:prSet presAssocID="{F8C7C110-9F67-447C-98B5-70F799A3D567}" presName="connTx" presStyleLbl="parChTrans1D3" presStyleIdx="0" presStyleCnt="3"/>
      <dgm:spPr/>
      <dgm:t>
        <a:bodyPr/>
        <a:lstStyle/>
        <a:p>
          <a:endParaRPr lang="it-IT"/>
        </a:p>
      </dgm:t>
    </dgm:pt>
    <dgm:pt modelId="{E5DF8E4C-4311-4135-A52A-E6D967872442}" type="pres">
      <dgm:prSet presAssocID="{0D554B13-8ED9-48EF-8AF0-5B241B877E2F}" presName="root2" presStyleCnt="0"/>
      <dgm:spPr/>
      <dgm:t>
        <a:bodyPr/>
        <a:lstStyle/>
        <a:p>
          <a:endParaRPr lang="it-IT"/>
        </a:p>
      </dgm:t>
    </dgm:pt>
    <dgm:pt modelId="{01BDEC47-72AF-4C10-9062-C0BE1F10BF6C}" type="pres">
      <dgm:prSet presAssocID="{0D554B13-8ED9-48EF-8AF0-5B241B877E2F}" presName="LevelTwoTextNode" presStyleLbl="asst1" presStyleIdx="1" presStyleCnt="5">
        <dgm:presLayoutVars>
          <dgm:chPref val="3"/>
        </dgm:presLayoutVars>
      </dgm:prSet>
      <dgm:spPr/>
      <dgm:t>
        <a:bodyPr/>
        <a:lstStyle/>
        <a:p>
          <a:endParaRPr lang="it-IT"/>
        </a:p>
      </dgm:t>
    </dgm:pt>
    <dgm:pt modelId="{A7FE778D-4F83-48EC-949A-536C251B3007}" type="pres">
      <dgm:prSet presAssocID="{0D554B13-8ED9-48EF-8AF0-5B241B877E2F}" presName="level3hierChild" presStyleCnt="0"/>
      <dgm:spPr/>
      <dgm:t>
        <a:bodyPr/>
        <a:lstStyle/>
        <a:p>
          <a:endParaRPr lang="it-IT"/>
        </a:p>
      </dgm:t>
    </dgm:pt>
    <dgm:pt modelId="{109DB546-7504-4983-9FD8-946A5852A2A4}" type="pres">
      <dgm:prSet presAssocID="{67D6B723-59CE-410C-8637-93C09C7FBCD3}" presName="conn2-1" presStyleLbl="parChTrans1D2" presStyleIdx="1" presStyleCnt="2"/>
      <dgm:spPr/>
      <dgm:t>
        <a:bodyPr/>
        <a:lstStyle/>
        <a:p>
          <a:endParaRPr lang="it-IT"/>
        </a:p>
      </dgm:t>
    </dgm:pt>
    <dgm:pt modelId="{FD1FE19D-875D-4F6C-B712-9F1CB669344D}" type="pres">
      <dgm:prSet presAssocID="{67D6B723-59CE-410C-8637-93C09C7FBCD3}" presName="connTx" presStyleLbl="parChTrans1D2" presStyleIdx="1" presStyleCnt="2"/>
      <dgm:spPr/>
      <dgm:t>
        <a:bodyPr/>
        <a:lstStyle/>
        <a:p>
          <a:endParaRPr lang="it-IT"/>
        </a:p>
      </dgm:t>
    </dgm:pt>
    <dgm:pt modelId="{7B13BC39-E412-4221-9744-C7CDA6CCB220}" type="pres">
      <dgm:prSet presAssocID="{F511B24A-27C3-4E5E-A129-C11E68785949}" presName="root2" presStyleCnt="0"/>
      <dgm:spPr/>
      <dgm:t>
        <a:bodyPr/>
        <a:lstStyle/>
        <a:p>
          <a:endParaRPr lang="it-IT"/>
        </a:p>
      </dgm:t>
    </dgm:pt>
    <dgm:pt modelId="{332CCBA5-62ED-4DFA-8D69-3D89E77EA688}" type="pres">
      <dgm:prSet presAssocID="{F511B24A-27C3-4E5E-A129-C11E68785949}" presName="LevelTwoTextNode" presStyleLbl="asst1" presStyleIdx="2" presStyleCnt="5">
        <dgm:presLayoutVars>
          <dgm:chPref val="3"/>
        </dgm:presLayoutVars>
      </dgm:prSet>
      <dgm:spPr/>
      <dgm:t>
        <a:bodyPr/>
        <a:lstStyle/>
        <a:p>
          <a:endParaRPr lang="it-IT"/>
        </a:p>
      </dgm:t>
    </dgm:pt>
    <dgm:pt modelId="{ECB072F1-2B2E-4F55-B1F7-2E8E64E672E2}" type="pres">
      <dgm:prSet presAssocID="{F511B24A-27C3-4E5E-A129-C11E68785949}" presName="level3hierChild" presStyleCnt="0"/>
      <dgm:spPr/>
      <dgm:t>
        <a:bodyPr/>
        <a:lstStyle/>
        <a:p>
          <a:endParaRPr lang="it-IT"/>
        </a:p>
      </dgm:t>
    </dgm:pt>
    <dgm:pt modelId="{3BC8BDFF-62A0-4607-BB69-FF00AD855459}" type="pres">
      <dgm:prSet presAssocID="{A23952E2-802E-43E5-9908-CEB3E27D499F}" presName="conn2-1" presStyleLbl="parChTrans1D3" presStyleIdx="1" presStyleCnt="3"/>
      <dgm:spPr/>
      <dgm:t>
        <a:bodyPr/>
        <a:lstStyle/>
        <a:p>
          <a:endParaRPr lang="it-IT"/>
        </a:p>
      </dgm:t>
    </dgm:pt>
    <dgm:pt modelId="{93A784DE-FF8E-4E89-9A06-2C90280A1B90}" type="pres">
      <dgm:prSet presAssocID="{A23952E2-802E-43E5-9908-CEB3E27D499F}" presName="connTx" presStyleLbl="parChTrans1D3" presStyleIdx="1" presStyleCnt="3"/>
      <dgm:spPr/>
      <dgm:t>
        <a:bodyPr/>
        <a:lstStyle/>
        <a:p>
          <a:endParaRPr lang="it-IT"/>
        </a:p>
      </dgm:t>
    </dgm:pt>
    <dgm:pt modelId="{2C640CC2-0B53-4AD0-8221-AF4BA90143CF}" type="pres">
      <dgm:prSet presAssocID="{7DBF316E-4ED8-4B83-B7F6-516B22F08E7A}" presName="root2" presStyleCnt="0"/>
      <dgm:spPr/>
      <dgm:t>
        <a:bodyPr/>
        <a:lstStyle/>
        <a:p>
          <a:endParaRPr lang="it-IT"/>
        </a:p>
      </dgm:t>
    </dgm:pt>
    <dgm:pt modelId="{7422A6D9-5ADA-4654-A923-344DFF898DEA}" type="pres">
      <dgm:prSet presAssocID="{7DBF316E-4ED8-4B83-B7F6-516B22F08E7A}" presName="LevelTwoTextNode" presStyleLbl="asst1" presStyleIdx="3" presStyleCnt="5">
        <dgm:presLayoutVars>
          <dgm:chPref val="3"/>
        </dgm:presLayoutVars>
      </dgm:prSet>
      <dgm:spPr/>
      <dgm:t>
        <a:bodyPr/>
        <a:lstStyle/>
        <a:p>
          <a:endParaRPr lang="it-IT"/>
        </a:p>
      </dgm:t>
    </dgm:pt>
    <dgm:pt modelId="{783ED80A-36EB-4A32-A2A1-9C1FCD787276}" type="pres">
      <dgm:prSet presAssocID="{7DBF316E-4ED8-4B83-B7F6-516B22F08E7A}" presName="level3hierChild" presStyleCnt="0"/>
      <dgm:spPr/>
      <dgm:t>
        <a:bodyPr/>
        <a:lstStyle/>
        <a:p>
          <a:endParaRPr lang="it-IT"/>
        </a:p>
      </dgm:t>
    </dgm:pt>
    <dgm:pt modelId="{B9D71135-708C-4AFD-9685-5D4CB5309B77}" type="pres">
      <dgm:prSet presAssocID="{F0D2118A-036D-40B1-AA23-65A1470E3F0B}" presName="conn2-1" presStyleLbl="parChTrans1D3" presStyleIdx="2" presStyleCnt="3"/>
      <dgm:spPr/>
      <dgm:t>
        <a:bodyPr/>
        <a:lstStyle/>
        <a:p>
          <a:endParaRPr lang="it-IT"/>
        </a:p>
      </dgm:t>
    </dgm:pt>
    <dgm:pt modelId="{FFCC00D9-1E45-401F-8B98-89B748546BE4}" type="pres">
      <dgm:prSet presAssocID="{F0D2118A-036D-40B1-AA23-65A1470E3F0B}" presName="connTx" presStyleLbl="parChTrans1D3" presStyleIdx="2" presStyleCnt="3"/>
      <dgm:spPr/>
      <dgm:t>
        <a:bodyPr/>
        <a:lstStyle/>
        <a:p>
          <a:endParaRPr lang="it-IT"/>
        </a:p>
      </dgm:t>
    </dgm:pt>
    <dgm:pt modelId="{8A5452B5-2CFE-4CFA-A6F5-69608CDD05AC}" type="pres">
      <dgm:prSet presAssocID="{316C54F1-14F7-490C-8E8A-FFB398D76AF6}" presName="root2" presStyleCnt="0"/>
      <dgm:spPr/>
      <dgm:t>
        <a:bodyPr/>
        <a:lstStyle/>
        <a:p>
          <a:endParaRPr lang="it-IT"/>
        </a:p>
      </dgm:t>
    </dgm:pt>
    <dgm:pt modelId="{2F4A5D44-5F29-4628-BD1C-53CE09AE16BD}" type="pres">
      <dgm:prSet presAssocID="{316C54F1-14F7-490C-8E8A-FFB398D76AF6}" presName="LevelTwoTextNode" presStyleLbl="asst1" presStyleIdx="4" presStyleCnt="5">
        <dgm:presLayoutVars>
          <dgm:chPref val="3"/>
        </dgm:presLayoutVars>
      </dgm:prSet>
      <dgm:spPr/>
      <dgm:t>
        <a:bodyPr/>
        <a:lstStyle/>
        <a:p>
          <a:endParaRPr lang="it-IT"/>
        </a:p>
      </dgm:t>
    </dgm:pt>
    <dgm:pt modelId="{EFAECFA7-C47A-4EA2-8C96-8201A57E2BF2}" type="pres">
      <dgm:prSet presAssocID="{316C54F1-14F7-490C-8E8A-FFB398D76AF6}" presName="level3hierChild" presStyleCnt="0"/>
      <dgm:spPr/>
      <dgm:t>
        <a:bodyPr/>
        <a:lstStyle/>
        <a:p>
          <a:endParaRPr lang="it-IT"/>
        </a:p>
      </dgm:t>
    </dgm:pt>
  </dgm:ptLst>
  <dgm:cxnLst>
    <dgm:cxn modelId="{5037E402-DD06-4B7A-A3FE-7E6BDA529836}" type="presOf" srcId="{F8C7C110-9F67-447C-98B5-70F799A3D567}" destId="{5D1BCD05-2F35-433F-8980-AE2F445F0B58}" srcOrd="0" destOrd="0" presId="urn:microsoft.com/office/officeart/2005/8/layout/hierarchy2"/>
    <dgm:cxn modelId="{7470AAE9-DE2F-4AD4-87C4-B937F8594C0F}" srcId="{5063869D-3CAB-4AB8-A730-40B6B5C5DE7E}" destId="{EFF47CB8-A297-4F99-8FEF-A8308DCB81C6}" srcOrd="0" destOrd="0" parTransId="{AB5538E7-4F78-4781-8A3B-2F0E5BE4D100}" sibTransId="{7D6E72F3-EB36-4C00-8465-A2089C9C4C0E}"/>
    <dgm:cxn modelId="{EF4D0D73-EA0E-4A97-83BB-7F3A964D3D07}" type="presOf" srcId="{67D6B723-59CE-410C-8637-93C09C7FBCD3}" destId="{109DB546-7504-4983-9FD8-946A5852A2A4}" srcOrd="0" destOrd="0" presId="urn:microsoft.com/office/officeart/2005/8/layout/hierarchy2"/>
    <dgm:cxn modelId="{430E10AD-61FC-4559-A8D9-E2893B08D318}" type="presOf" srcId="{45CD4F5A-A8C1-4267-A60F-01046C2CBBB5}" destId="{B8D3A259-0637-4D68-8EA3-48313603B56B}" srcOrd="1" destOrd="0" presId="urn:microsoft.com/office/officeart/2005/8/layout/hierarchy2"/>
    <dgm:cxn modelId="{58FADA00-2793-4775-B000-7F04C08C22D5}" srcId="{F511B24A-27C3-4E5E-A129-C11E68785949}" destId="{316C54F1-14F7-490C-8E8A-FFB398D76AF6}" srcOrd="1" destOrd="0" parTransId="{F0D2118A-036D-40B1-AA23-65A1470E3F0B}" sibTransId="{90F22B46-E9B8-4459-BE80-BA9386000933}"/>
    <dgm:cxn modelId="{B2314F95-FD56-4A21-A2D7-6A2624F46171}" srcId="{6B436A98-D26A-4606-B61D-B9C872919CA0}" destId="{0D554B13-8ED9-48EF-8AF0-5B241B877E2F}" srcOrd="0" destOrd="0" parTransId="{F8C7C110-9F67-447C-98B5-70F799A3D567}" sibTransId="{F9D68C6E-2AD3-4556-B291-E208BD1BDBDC}"/>
    <dgm:cxn modelId="{CDFA8C29-D010-4A92-ACDB-D526EE6F89E2}" type="presOf" srcId="{A23952E2-802E-43E5-9908-CEB3E27D499F}" destId="{93A784DE-FF8E-4E89-9A06-2C90280A1B90}" srcOrd="1" destOrd="0" presId="urn:microsoft.com/office/officeart/2005/8/layout/hierarchy2"/>
    <dgm:cxn modelId="{8FD42EDC-FABC-4C15-83C5-0EDE254EC87A}" type="presOf" srcId="{7DBF316E-4ED8-4B83-B7F6-516B22F08E7A}" destId="{7422A6D9-5ADA-4654-A923-344DFF898DEA}" srcOrd="0" destOrd="0" presId="urn:microsoft.com/office/officeart/2005/8/layout/hierarchy2"/>
    <dgm:cxn modelId="{1BE6483A-45D5-488B-B1A3-23ACB0D3C1BB}" type="presOf" srcId="{F0D2118A-036D-40B1-AA23-65A1470E3F0B}" destId="{FFCC00D9-1E45-401F-8B98-89B748546BE4}" srcOrd="1" destOrd="0" presId="urn:microsoft.com/office/officeart/2005/8/layout/hierarchy2"/>
    <dgm:cxn modelId="{7658ACD7-BF39-4EEF-99BE-B0680217160C}" type="presOf" srcId="{A23952E2-802E-43E5-9908-CEB3E27D499F}" destId="{3BC8BDFF-62A0-4607-BB69-FF00AD855459}" srcOrd="0" destOrd="0" presId="urn:microsoft.com/office/officeart/2005/8/layout/hierarchy2"/>
    <dgm:cxn modelId="{502FA5A0-2A51-4CA8-8F6B-ABCF3FD511BF}" type="presOf" srcId="{F0D2118A-036D-40B1-AA23-65A1470E3F0B}" destId="{B9D71135-708C-4AFD-9685-5D4CB5309B77}" srcOrd="0" destOrd="0" presId="urn:microsoft.com/office/officeart/2005/8/layout/hierarchy2"/>
    <dgm:cxn modelId="{727FE50C-82C5-4D9E-A48E-3332BF0EBF5A}" type="presOf" srcId="{316C54F1-14F7-490C-8E8A-FFB398D76AF6}" destId="{2F4A5D44-5F29-4628-BD1C-53CE09AE16BD}" srcOrd="0" destOrd="0" presId="urn:microsoft.com/office/officeart/2005/8/layout/hierarchy2"/>
    <dgm:cxn modelId="{C56CA835-212A-40C3-8C56-D2F0B090674D}" srcId="{EFF47CB8-A297-4F99-8FEF-A8308DCB81C6}" destId="{6B436A98-D26A-4606-B61D-B9C872919CA0}" srcOrd="0" destOrd="0" parTransId="{45CD4F5A-A8C1-4267-A60F-01046C2CBBB5}" sibTransId="{66CC01DA-89FA-421A-9330-5664E6BA53B4}"/>
    <dgm:cxn modelId="{1094AD82-7035-4CAB-8D11-14A575A3210B}" type="presOf" srcId="{67D6B723-59CE-410C-8637-93C09C7FBCD3}" destId="{FD1FE19D-875D-4F6C-B712-9F1CB669344D}" srcOrd="1" destOrd="0" presId="urn:microsoft.com/office/officeart/2005/8/layout/hierarchy2"/>
    <dgm:cxn modelId="{371193C1-4A77-46F4-A486-D600DE71236E}" type="presOf" srcId="{45CD4F5A-A8C1-4267-A60F-01046C2CBBB5}" destId="{C5F3E33B-7AC1-4C3C-8DD8-D9D815BE07B3}" srcOrd="0" destOrd="0" presId="urn:microsoft.com/office/officeart/2005/8/layout/hierarchy2"/>
    <dgm:cxn modelId="{0B6522EB-4AF8-4D4A-8A99-0AEC625E6CD3}" srcId="{EFF47CB8-A297-4F99-8FEF-A8308DCB81C6}" destId="{F511B24A-27C3-4E5E-A129-C11E68785949}" srcOrd="1" destOrd="0" parTransId="{67D6B723-59CE-410C-8637-93C09C7FBCD3}" sibTransId="{F62E93D2-59BC-4F7E-83FD-81CA1869230D}"/>
    <dgm:cxn modelId="{EF00A523-BDB9-4E1C-8671-CC305ECB23A8}" type="presOf" srcId="{0D554B13-8ED9-48EF-8AF0-5B241B877E2F}" destId="{01BDEC47-72AF-4C10-9062-C0BE1F10BF6C}" srcOrd="0" destOrd="0" presId="urn:microsoft.com/office/officeart/2005/8/layout/hierarchy2"/>
    <dgm:cxn modelId="{CFC79026-4F54-470D-90C2-43DD6207448A}" type="presOf" srcId="{EFF47CB8-A297-4F99-8FEF-A8308DCB81C6}" destId="{312C9D69-BF96-447F-9D0A-071D77B8A508}" srcOrd="0" destOrd="0" presId="urn:microsoft.com/office/officeart/2005/8/layout/hierarchy2"/>
    <dgm:cxn modelId="{978B0246-49BE-433D-8E1A-6356E6D5FF4E}" type="presOf" srcId="{5063869D-3CAB-4AB8-A730-40B6B5C5DE7E}" destId="{879E8877-C2C5-4327-B32B-64F06837A604}" srcOrd="0" destOrd="0" presId="urn:microsoft.com/office/officeart/2005/8/layout/hierarchy2"/>
    <dgm:cxn modelId="{FE4BDB22-8E81-4D34-9AD6-DC08F5AAB226}" type="presOf" srcId="{6B436A98-D26A-4606-B61D-B9C872919CA0}" destId="{13CBB789-B271-497A-9E92-B54B5C7E2DB1}" srcOrd="0" destOrd="0" presId="urn:microsoft.com/office/officeart/2005/8/layout/hierarchy2"/>
    <dgm:cxn modelId="{4D3C279A-498B-4755-A19D-379C78B29B6C}" srcId="{F511B24A-27C3-4E5E-A129-C11E68785949}" destId="{7DBF316E-4ED8-4B83-B7F6-516B22F08E7A}" srcOrd="0" destOrd="0" parTransId="{A23952E2-802E-43E5-9908-CEB3E27D499F}" sibTransId="{8B420BB4-45F8-4899-9032-23A67033596A}"/>
    <dgm:cxn modelId="{AEAE289D-4A99-4792-BF4D-7BE6A5299442}" type="presOf" srcId="{F511B24A-27C3-4E5E-A129-C11E68785949}" destId="{332CCBA5-62ED-4DFA-8D69-3D89E77EA688}" srcOrd="0" destOrd="0" presId="urn:microsoft.com/office/officeart/2005/8/layout/hierarchy2"/>
    <dgm:cxn modelId="{D5BB4983-9969-47F8-B24A-5588CFF910B1}" type="presOf" srcId="{F8C7C110-9F67-447C-98B5-70F799A3D567}" destId="{08DB20B6-955B-4A99-BA2A-1160857C7F35}" srcOrd="1" destOrd="0" presId="urn:microsoft.com/office/officeart/2005/8/layout/hierarchy2"/>
    <dgm:cxn modelId="{BB7C2190-8B69-47E8-8254-CB5736E7404E}" type="presParOf" srcId="{879E8877-C2C5-4327-B32B-64F06837A604}" destId="{F343DE40-7AAA-4F0D-ABC4-765A8D9FC932}" srcOrd="0" destOrd="0" presId="urn:microsoft.com/office/officeart/2005/8/layout/hierarchy2"/>
    <dgm:cxn modelId="{EDF30F0D-E752-4D84-91EC-CC1E0484A803}" type="presParOf" srcId="{F343DE40-7AAA-4F0D-ABC4-765A8D9FC932}" destId="{312C9D69-BF96-447F-9D0A-071D77B8A508}" srcOrd="0" destOrd="0" presId="urn:microsoft.com/office/officeart/2005/8/layout/hierarchy2"/>
    <dgm:cxn modelId="{038CC1B6-21C4-4B41-A5E6-2347B039776B}" type="presParOf" srcId="{F343DE40-7AAA-4F0D-ABC4-765A8D9FC932}" destId="{27672F3C-4EAF-4BB0-9702-7F0A0AE0EE98}" srcOrd="1" destOrd="0" presId="urn:microsoft.com/office/officeart/2005/8/layout/hierarchy2"/>
    <dgm:cxn modelId="{C70E1874-77B2-4FB9-91B4-A54173D341F5}" type="presParOf" srcId="{27672F3C-4EAF-4BB0-9702-7F0A0AE0EE98}" destId="{C5F3E33B-7AC1-4C3C-8DD8-D9D815BE07B3}" srcOrd="0" destOrd="0" presId="urn:microsoft.com/office/officeart/2005/8/layout/hierarchy2"/>
    <dgm:cxn modelId="{0F184BAF-2950-4E6C-AAE3-ED3D124C5B0D}" type="presParOf" srcId="{C5F3E33B-7AC1-4C3C-8DD8-D9D815BE07B3}" destId="{B8D3A259-0637-4D68-8EA3-48313603B56B}" srcOrd="0" destOrd="0" presId="urn:microsoft.com/office/officeart/2005/8/layout/hierarchy2"/>
    <dgm:cxn modelId="{30240715-0A36-4197-9BAC-FE26C7272633}" type="presParOf" srcId="{27672F3C-4EAF-4BB0-9702-7F0A0AE0EE98}" destId="{7BA52FC6-810C-4FB8-85EC-039CCD4D8B51}" srcOrd="1" destOrd="0" presId="urn:microsoft.com/office/officeart/2005/8/layout/hierarchy2"/>
    <dgm:cxn modelId="{FBEBA6DF-C0C6-43EE-8E9F-9BFA29E845A7}" type="presParOf" srcId="{7BA52FC6-810C-4FB8-85EC-039CCD4D8B51}" destId="{13CBB789-B271-497A-9E92-B54B5C7E2DB1}" srcOrd="0" destOrd="0" presId="urn:microsoft.com/office/officeart/2005/8/layout/hierarchy2"/>
    <dgm:cxn modelId="{C0D48EA9-4701-4F33-9932-CCB6A45A3BCC}" type="presParOf" srcId="{7BA52FC6-810C-4FB8-85EC-039CCD4D8B51}" destId="{E7E30390-537F-42B1-8F59-1ADC4302A62D}" srcOrd="1" destOrd="0" presId="urn:microsoft.com/office/officeart/2005/8/layout/hierarchy2"/>
    <dgm:cxn modelId="{3B80334E-84D8-461A-8C71-B0C1815C743C}" type="presParOf" srcId="{E7E30390-537F-42B1-8F59-1ADC4302A62D}" destId="{5D1BCD05-2F35-433F-8980-AE2F445F0B58}" srcOrd="0" destOrd="0" presId="urn:microsoft.com/office/officeart/2005/8/layout/hierarchy2"/>
    <dgm:cxn modelId="{D07F1E00-0799-4DB3-A406-1140CE68D4F1}" type="presParOf" srcId="{5D1BCD05-2F35-433F-8980-AE2F445F0B58}" destId="{08DB20B6-955B-4A99-BA2A-1160857C7F35}" srcOrd="0" destOrd="0" presId="urn:microsoft.com/office/officeart/2005/8/layout/hierarchy2"/>
    <dgm:cxn modelId="{6E58EDDB-160D-4DA8-9020-434C61AF2889}" type="presParOf" srcId="{E7E30390-537F-42B1-8F59-1ADC4302A62D}" destId="{E5DF8E4C-4311-4135-A52A-E6D967872442}" srcOrd="1" destOrd="0" presId="urn:microsoft.com/office/officeart/2005/8/layout/hierarchy2"/>
    <dgm:cxn modelId="{3C787ECE-D400-40D7-BA08-154228544EBE}" type="presParOf" srcId="{E5DF8E4C-4311-4135-A52A-E6D967872442}" destId="{01BDEC47-72AF-4C10-9062-C0BE1F10BF6C}" srcOrd="0" destOrd="0" presId="urn:microsoft.com/office/officeart/2005/8/layout/hierarchy2"/>
    <dgm:cxn modelId="{6DD44A93-D13A-4D71-8A2E-5B6B7EC6AE03}" type="presParOf" srcId="{E5DF8E4C-4311-4135-A52A-E6D967872442}" destId="{A7FE778D-4F83-48EC-949A-536C251B3007}" srcOrd="1" destOrd="0" presId="urn:microsoft.com/office/officeart/2005/8/layout/hierarchy2"/>
    <dgm:cxn modelId="{DAFB2A40-5C83-4B37-A29D-930297537565}" type="presParOf" srcId="{27672F3C-4EAF-4BB0-9702-7F0A0AE0EE98}" destId="{109DB546-7504-4983-9FD8-946A5852A2A4}" srcOrd="2" destOrd="0" presId="urn:microsoft.com/office/officeart/2005/8/layout/hierarchy2"/>
    <dgm:cxn modelId="{897D3F23-D09F-4EA9-9CC9-2E7EECD07581}" type="presParOf" srcId="{109DB546-7504-4983-9FD8-946A5852A2A4}" destId="{FD1FE19D-875D-4F6C-B712-9F1CB669344D}" srcOrd="0" destOrd="0" presId="urn:microsoft.com/office/officeart/2005/8/layout/hierarchy2"/>
    <dgm:cxn modelId="{602CC026-B766-4E92-A151-97AA7C804B10}" type="presParOf" srcId="{27672F3C-4EAF-4BB0-9702-7F0A0AE0EE98}" destId="{7B13BC39-E412-4221-9744-C7CDA6CCB220}" srcOrd="3" destOrd="0" presId="urn:microsoft.com/office/officeart/2005/8/layout/hierarchy2"/>
    <dgm:cxn modelId="{C139F378-CE78-4D57-BF6A-DAD256156909}" type="presParOf" srcId="{7B13BC39-E412-4221-9744-C7CDA6CCB220}" destId="{332CCBA5-62ED-4DFA-8D69-3D89E77EA688}" srcOrd="0" destOrd="0" presId="urn:microsoft.com/office/officeart/2005/8/layout/hierarchy2"/>
    <dgm:cxn modelId="{70004AFD-4503-4A4F-BCB4-F8B7E013E3D5}" type="presParOf" srcId="{7B13BC39-E412-4221-9744-C7CDA6CCB220}" destId="{ECB072F1-2B2E-4F55-B1F7-2E8E64E672E2}" srcOrd="1" destOrd="0" presId="urn:microsoft.com/office/officeart/2005/8/layout/hierarchy2"/>
    <dgm:cxn modelId="{BE62DB73-93CE-47C1-BC75-A2D5841667DC}" type="presParOf" srcId="{ECB072F1-2B2E-4F55-B1F7-2E8E64E672E2}" destId="{3BC8BDFF-62A0-4607-BB69-FF00AD855459}" srcOrd="0" destOrd="0" presId="urn:microsoft.com/office/officeart/2005/8/layout/hierarchy2"/>
    <dgm:cxn modelId="{4E635570-FF13-496B-9C5C-AE8483D73B01}" type="presParOf" srcId="{3BC8BDFF-62A0-4607-BB69-FF00AD855459}" destId="{93A784DE-FF8E-4E89-9A06-2C90280A1B90}" srcOrd="0" destOrd="0" presId="urn:microsoft.com/office/officeart/2005/8/layout/hierarchy2"/>
    <dgm:cxn modelId="{CBC1A08F-0B4E-41AB-AEB8-FA19AE0676BF}" type="presParOf" srcId="{ECB072F1-2B2E-4F55-B1F7-2E8E64E672E2}" destId="{2C640CC2-0B53-4AD0-8221-AF4BA90143CF}" srcOrd="1" destOrd="0" presId="urn:microsoft.com/office/officeart/2005/8/layout/hierarchy2"/>
    <dgm:cxn modelId="{0FAE9CFD-0695-4449-8EE1-70424B4BD0D9}" type="presParOf" srcId="{2C640CC2-0B53-4AD0-8221-AF4BA90143CF}" destId="{7422A6D9-5ADA-4654-A923-344DFF898DEA}" srcOrd="0" destOrd="0" presId="urn:microsoft.com/office/officeart/2005/8/layout/hierarchy2"/>
    <dgm:cxn modelId="{23AADDFE-FC14-42F3-97E7-3D7726046FD9}" type="presParOf" srcId="{2C640CC2-0B53-4AD0-8221-AF4BA90143CF}" destId="{783ED80A-36EB-4A32-A2A1-9C1FCD787276}" srcOrd="1" destOrd="0" presId="urn:microsoft.com/office/officeart/2005/8/layout/hierarchy2"/>
    <dgm:cxn modelId="{A2C3EFA1-2D54-4288-A4AC-685D9B032C77}" type="presParOf" srcId="{ECB072F1-2B2E-4F55-B1F7-2E8E64E672E2}" destId="{B9D71135-708C-4AFD-9685-5D4CB5309B77}" srcOrd="2" destOrd="0" presId="urn:microsoft.com/office/officeart/2005/8/layout/hierarchy2"/>
    <dgm:cxn modelId="{EB42334D-866B-4B5F-A2C4-9C51D3033869}" type="presParOf" srcId="{B9D71135-708C-4AFD-9685-5D4CB5309B77}" destId="{FFCC00D9-1E45-401F-8B98-89B748546BE4}" srcOrd="0" destOrd="0" presId="urn:microsoft.com/office/officeart/2005/8/layout/hierarchy2"/>
    <dgm:cxn modelId="{57A95212-283D-4527-BEFF-0D096FCE25A3}" type="presParOf" srcId="{ECB072F1-2B2E-4F55-B1F7-2E8E64E672E2}" destId="{8A5452B5-2CFE-4CFA-A6F5-69608CDD05AC}" srcOrd="3" destOrd="0" presId="urn:microsoft.com/office/officeart/2005/8/layout/hierarchy2"/>
    <dgm:cxn modelId="{7FDB503F-1D37-452B-B0B9-FC1E923678CF}" type="presParOf" srcId="{8A5452B5-2CFE-4CFA-A6F5-69608CDD05AC}" destId="{2F4A5D44-5F29-4628-BD1C-53CE09AE16BD}" srcOrd="0" destOrd="0" presId="urn:microsoft.com/office/officeart/2005/8/layout/hierarchy2"/>
    <dgm:cxn modelId="{EAFB5DB7-937C-4C87-B9A8-BABE0904C85D}" type="presParOf" srcId="{8A5452B5-2CFE-4CFA-A6F5-69608CDD05AC}" destId="{EFAECFA7-C47A-4EA2-8C96-8201A57E2BF2}"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5AC9414-E1D5-48DC-8E47-4439CB818DB3}" type="doc">
      <dgm:prSet loTypeId="urn:microsoft.com/office/officeart/2005/8/layout/hierarchy2" loCatId="hierarchy" qsTypeId="urn:microsoft.com/office/officeart/2005/8/quickstyle/simple3" qsCatId="simple" csTypeId="urn:microsoft.com/office/officeart/2005/8/colors/accent2_3" csCatId="accent2" phldr="1"/>
      <dgm:spPr/>
      <dgm:t>
        <a:bodyPr/>
        <a:lstStyle/>
        <a:p>
          <a:endParaRPr lang="it-IT"/>
        </a:p>
      </dgm:t>
    </dgm:pt>
    <dgm:pt modelId="{F4F7F1AA-7E38-4B90-96EA-82492524C159}">
      <dgm:prSet phldrT="[Testo]"/>
      <dgm:spPr/>
      <dgm:t>
        <a:bodyPr/>
        <a:lstStyle/>
        <a:p>
          <a:r>
            <a:rPr lang="it-IT" dirty="0" smtClean="0"/>
            <a:t>XIX secolo</a:t>
          </a:r>
          <a:endParaRPr lang="it-IT" dirty="0"/>
        </a:p>
      </dgm:t>
    </dgm:pt>
    <dgm:pt modelId="{9F6F4C38-AC47-49CC-AD18-27416EB544AF}" type="parTrans" cxnId="{2B02DFA0-B00F-4F5F-ADBA-41D8B9B75E0D}">
      <dgm:prSet/>
      <dgm:spPr/>
      <dgm:t>
        <a:bodyPr/>
        <a:lstStyle/>
        <a:p>
          <a:endParaRPr lang="it-IT"/>
        </a:p>
      </dgm:t>
    </dgm:pt>
    <dgm:pt modelId="{BC9E9361-CBCB-40CF-B288-744A80284CEB}" type="sibTrans" cxnId="{2B02DFA0-B00F-4F5F-ADBA-41D8B9B75E0D}">
      <dgm:prSet/>
      <dgm:spPr/>
      <dgm:t>
        <a:bodyPr/>
        <a:lstStyle/>
        <a:p>
          <a:endParaRPr lang="it-IT"/>
        </a:p>
      </dgm:t>
    </dgm:pt>
    <dgm:pt modelId="{A8FA0E20-804C-410F-B879-4D0C4B8EA29D}">
      <dgm:prSet phldrT="[Testo]"/>
      <dgm:spPr/>
      <dgm:t>
        <a:bodyPr/>
        <a:lstStyle/>
        <a:p>
          <a:r>
            <a:rPr lang="it-IT" dirty="0" smtClean="0"/>
            <a:t>Istituto</a:t>
          </a:r>
          <a:endParaRPr lang="it-IT" dirty="0"/>
        </a:p>
      </dgm:t>
    </dgm:pt>
    <dgm:pt modelId="{A77A2C31-2AE8-432C-93AB-56B9955414FA}" type="parTrans" cxnId="{3C34DCA4-23CE-4BB6-9C45-DAE5807DE317}">
      <dgm:prSet/>
      <dgm:spPr/>
      <dgm:t>
        <a:bodyPr/>
        <a:lstStyle/>
        <a:p>
          <a:endParaRPr lang="it-IT" dirty="0"/>
        </a:p>
      </dgm:t>
    </dgm:pt>
    <dgm:pt modelId="{FE3FF9AC-0803-4803-A2BC-0C1FDB56362E}" type="sibTrans" cxnId="{3C34DCA4-23CE-4BB6-9C45-DAE5807DE317}">
      <dgm:prSet/>
      <dgm:spPr/>
      <dgm:t>
        <a:bodyPr/>
        <a:lstStyle/>
        <a:p>
          <a:endParaRPr lang="it-IT"/>
        </a:p>
      </dgm:t>
    </dgm:pt>
    <dgm:pt modelId="{09339CDD-CF86-4347-B6CC-E7E6F478904C}">
      <dgm:prSet phldrT="[Testo]"/>
      <dgm:spPr/>
      <dgm:t>
        <a:bodyPr/>
        <a:lstStyle/>
        <a:p>
          <a:r>
            <a:rPr lang="it-IT" dirty="0" smtClean="0"/>
            <a:t>Scuola</a:t>
          </a:r>
          <a:endParaRPr lang="it-IT" dirty="0"/>
        </a:p>
      </dgm:t>
    </dgm:pt>
    <dgm:pt modelId="{2D4F886B-BE3B-486D-A0C0-179AB2915728}" type="parTrans" cxnId="{28C98A95-0F50-40F3-A7DD-8DCD448030F0}">
      <dgm:prSet/>
      <dgm:spPr/>
      <dgm:t>
        <a:bodyPr/>
        <a:lstStyle/>
        <a:p>
          <a:endParaRPr lang="it-IT" dirty="0"/>
        </a:p>
      </dgm:t>
    </dgm:pt>
    <dgm:pt modelId="{D3EF40BC-827C-42DC-A2D9-D74FC014A7A0}" type="sibTrans" cxnId="{28C98A95-0F50-40F3-A7DD-8DCD448030F0}">
      <dgm:prSet/>
      <dgm:spPr/>
      <dgm:t>
        <a:bodyPr/>
        <a:lstStyle/>
        <a:p>
          <a:endParaRPr lang="it-IT"/>
        </a:p>
      </dgm:t>
    </dgm:pt>
    <dgm:pt modelId="{9C2AC7F1-C3DA-4418-A7E9-8A8A1E0426B1}">
      <dgm:prSet phldrT="[Testo]"/>
      <dgm:spPr/>
      <dgm:t>
        <a:bodyPr/>
        <a:lstStyle/>
        <a:p>
          <a:r>
            <a:rPr lang="it-IT" dirty="0" smtClean="0"/>
            <a:t>Officine Artigianali</a:t>
          </a:r>
          <a:endParaRPr lang="it-IT" dirty="0"/>
        </a:p>
      </dgm:t>
    </dgm:pt>
    <dgm:pt modelId="{88BEB3FE-A042-4730-AE3F-E51D2BCA3B04}" type="parTrans" cxnId="{23989FC9-EC53-47C4-98F0-AB6E14502CF8}">
      <dgm:prSet/>
      <dgm:spPr/>
      <dgm:t>
        <a:bodyPr/>
        <a:lstStyle/>
        <a:p>
          <a:endParaRPr lang="it-IT" dirty="0"/>
        </a:p>
      </dgm:t>
    </dgm:pt>
    <dgm:pt modelId="{D1500B5E-0731-44B9-8717-00DEA82B95F5}" type="sibTrans" cxnId="{23989FC9-EC53-47C4-98F0-AB6E14502CF8}">
      <dgm:prSet/>
      <dgm:spPr/>
      <dgm:t>
        <a:bodyPr/>
        <a:lstStyle/>
        <a:p>
          <a:endParaRPr lang="it-IT"/>
        </a:p>
      </dgm:t>
    </dgm:pt>
    <dgm:pt modelId="{4BB9AC11-313D-40BA-BFC7-638A905EC116}">
      <dgm:prSet phldrT="[Testo]"/>
      <dgm:spPr/>
      <dgm:t>
        <a:bodyPr/>
        <a:lstStyle/>
        <a:p>
          <a:r>
            <a:rPr lang="it-IT" dirty="0" smtClean="0"/>
            <a:t>Fuori dall’Istituto</a:t>
          </a:r>
          <a:endParaRPr lang="it-IT" dirty="0"/>
        </a:p>
      </dgm:t>
    </dgm:pt>
    <dgm:pt modelId="{B3764C87-ADFF-4A4B-B6DC-15F73C4E9C30}" type="parTrans" cxnId="{3207E247-D15C-4E82-BB55-7BDD62B40BBA}">
      <dgm:prSet/>
      <dgm:spPr/>
      <dgm:t>
        <a:bodyPr/>
        <a:lstStyle/>
        <a:p>
          <a:endParaRPr lang="it-IT" dirty="0"/>
        </a:p>
      </dgm:t>
    </dgm:pt>
    <dgm:pt modelId="{B12E3833-ACED-4588-B022-0CC76827B365}" type="sibTrans" cxnId="{3207E247-D15C-4E82-BB55-7BDD62B40BBA}">
      <dgm:prSet/>
      <dgm:spPr/>
      <dgm:t>
        <a:bodyPr/>
        <a:lstStyle/>
        <a:p>
          <a:endParaRPr lang="it-IT"/>
        </a:p>
      </dgm:t>
    </dgm:pt>
    <dgm:pt modelId="{8DD05AD5-982F-4420-999B-8F5685779B3B}">
      <dgm:prSet phldrT="[Testo]"/>
      <dgm:spPr/>
      <dgm:t>
        <a:bodyPr/>
        <a:lstStyle/>
        <a:p>
          <a:r>
            <a:rPr lang="it-IT" dirty="0" smtClean="0"/>
            <a:t>Salario (minimo)</a:t>
          </a:r>
          <a:endParaRPr lang="it-IT" dirty="0"/>
        </a:p>
      </dgm:t>
    </dgm:pt>
    <dgm:pt modelId="{9922F282-02D2-42C6-9C80-C1D88C19B07F}" type="parTrans" cxnId="{4EF88012-C207-4E94-AAE8-F4707CA28966}">
      <dgm:prSet/>
      <dgm:spPr/>
      <dgm:t>
        <a:bodyPr/>
        <a:lstStyle/>
        <a:p>
          <a:endParaRPr lang="it-IT" dirty="0"/>
        </a:p>
      </dgm:t>
    </dgm:pt>
    <dgm:pt modelId="{0F11D6F6-777A-4A70-8C9D-BAFEC1D27BEA}" type="sibTrans" cxnId="{4EF88012-C207-4E94-AAE8-F4707CA28966}">
      <dgm:prSet/>
      <dgm:spPr/>
      <dgm:t>
        <a:bodyPr/>
        <a:lstStyle/>
        <a:p>
          <a:endParaRPr lang="it-IT"/>
        </a:p>
      </dgm:t>
    </dgm:pt>
    <dgm:pt modelId="{DEBF89CF-D53A-4110-858A-9E8FB2820BB1}">
      <dgm:prSet/>
      <dgm:spPr/>
      <dgm:t>
        <a:bodyPr/>
        <a:lstStyle/>
        <a:p>
          <a:r>
            <a:rPr lang="it-IT" dirty="0" smtClean="0"/>
            <a:t>Aziende cittadine</a:t>
          </a:r>
          <a:endParaRPr lang="it-IT" dirty="0"/>
        </a:p>
      </dgm:t>
    </dgm:pt>
    <dgm:pt modelId="{BCB24C76-BAAF-4AAE-AFE9-AF84FA3C805D}" type="parTrans" cxnId="{576D7954-4D9B-4FEC-B3FC-F1493472AF0D}">
      <dgm:prSet/>
      <dgm:spPr/>
      <dgm:t>
        <a:bodyPr/>
        <a:lstStyle/>
        <a:p>
          <a:endParaRPr lang="it-IT" dirty="0"/>
        </a:p>
      </dgm:t>
    </dgm:pt>
    <dgm:pt modelId="{72DF68DC-A842-48ED-8289-14C60FFD9423}" type="sibTrans" cxnId="{576D7954-4D9B-4FEC-B3FC-F1493472AF0D}">
      <dgm:prSet/>
      <dgm:spPr/>
      <dgm:t>
        <a:bodyPr/>
        <a:lstStyle/>
        <a:p>
          <a:endParaRPr lang="it-IT"/>
        </a:p>
      </dgm:t>
    </dgm:pt>
    <dgm:pt modelId="{8E70AA4E-E0D8-42E7-BAF9-9A2C85E76530}">
      <dgm:prSet phldrT="[Testo]"/>
      <dgm:spPr/>
      <dgm:t>
        <a:bodyPr/>
        <a:lstStyle/>
        <a:p>
          <a:r>
            <a:rPr lang="it-IT" dirty="0" smtClean="0"/>
            <a:t>Collocazione dopo la dimissione dall’Istituto</a:t>
          </a:r>
        </a:p>
      </dgm:t>
    </dgm:pt>
    <dgm:pt modelId="{19644352-3B2B-445B-890A-9445C4D78A55}" type="parTrans" cxnId="{1CD604EA-7C91-4FAC-9BE7-724E88F89FD3}">
      <dgm:prSet/>
      <dgm:spPr/>
      <dgm:t>
        <a:bodyPr/>
        <a:lstStyle/>
        <a:p>
          <a:endParaRPr lang="it-IT" dirty="0"/>
        </a:p>
      </dgm:t>
    </dgm:pt>
    <dgm:pt modelId="{B4ED0DB2-14BC-45BC-A062-D1213EA98204}" type="sibTrans" cxnId="{1CD604EA-7C91-4FAC-9BE7-724E88F89FD3}">
      <dgm:prSet/>
      <dgm:spPr/>
      <dgm:t>
        <a:bodyPr/>
        <a:lstStyle/>
        <a:p>
          <a:endParaRPr lang="it-IT"/>
        </a:p>
      </dgm:t>
    </dgm:pt>
    <dgm:pt modelId="{77D69EA9-AF8F-4350-A1CC-90F07785C755}">
      <dgm:prSet phldrT="[Testo]"/>
      <dgm:spPr/>
      <dgm:t>
        <a:bodyPr/>
        <a:lstStyle/>
        <a:p>
          <a:r>
            <a:rPr lang="it-IT" dirty="0" smtClean="0"/>
            <a:t>Avviamento a un mestiere</a:t>
          </a:r>
          <a:endParaRPr lang="it-IT" dirty="0"/>
        </a:p>
      </dgm:t>
    </dgm:pt>
    <dgm:pt modelId="{97F13F5E-BCAB-43A9-A519-2086D7F87B54}" type="parTrans" cxnId="{59963672-EAA9-453F-8D49-96564C6B772D}">
      <dgm:prSet/>
      <dgm:spPr/>
      <dgm:t>
        <a:bodyPr/>
        <a:lstStyle/>
        <a:p>
          <a:endParaRPr lang="it-IT" dirty="0"/>
        </a:p>
      </dgm:t>
    </dgm:pt>
    <dgm:pt modelId="{CCA4AA59-3BD7-4C46-B12F-1BFC7E75A171}" type="sibTrans" cxnId="{59963672-EAA9-453F-8D49-96564C6B772D}">
      <dgm:prSet/>
      <dgm:spPr/>
      <dgm:t>
        <a:bodyPr/>
        <a:lstStyle/>
        <a:p>
          <a:endParaRPr lang="it-IT"/>
        </a:p>
      </dgm:t>
    </dgm:pt>
    <dgm:pt modelId="{40D3C1C5-A0CF-4A58-91F3-16F1D74E10B7}" type="pres">
      <dgm:prSet presAssocID="{65AC9414-E1D5-48DC-8E47-4439CB818DB3}" presName="diagram" presStyleCnt="0">
        <dgm:presLayoutVars>
          <dgm:chPref val="1"/>
          <dgm:dir/>
          <dgm:animOne val="branch"/>
          <dgm:animLvl val="lvl"/>
          <dgm:resizeHandles val="exact"/>
        </dgm:presLayoutVars>
      </dgm:prSet>
      <dgm:spPr/>
      <dgm:t>
        <a:bodyPr/>
        <a:lstStyle/>
        <a:p>
          <a:endParaRPr lang="it-IT"/>
        </a:p>
      </dgm:t>
    </dgm:pt>
    <dgm:pt modelId="{7CC3E435-6F55-4DE9-844E-4413E09EED12}" type="pres">
      <dgm:prSet presAssocID="{F4F7F1AA-7E38-4B90-96EA-82492524C159}" presName="root1" presStyleCnt="0"/>
      <dgm:spPr/>
    </dgm:pt>
    <dgm:pt modelId="{8A565D8B-0712-43AB-BFE5-E569FDD8C8E5}" type="pres">
      <dgm:prSet presAssocID="{F4F7F1AA-7E38-4B90-96EA-82492524C159}" presName="LevelOneTextNode" presStyleLbl="node0" presStyleIdx="0" presStyleCnt="1">
        <dgm:presLayoutVars>
          <dgm:chPref val="3"/>
        </dgm:presLayoutVars>
      </dgm:prSet>
      <dgm:spPr/>
      <dgm:t>
        <a:bodyPr/>
        <a:lstStyle/>
        <a:p>
          <a:endParaRPr lang="it-IT"/>
        </a:p>
      </dgm:t>
    </dgm:pt>
    <dgm:pt modelId="{2B726015-FA9D-4A59-B506-DD3C8D7BA089}" type="pres">
      <dgm:prSet presAssocID="{F4F7F1AA-7E38-4B90-96EA-82492524C159}" presName="level2hierChild" presStyleCnt="0"/>
      <dgm:spPr/>
    </dgm:pt>
    <dgm:pt modelId="{E88B42B4-D8C3-4BA2-AFB3-D967660B3798}" type="pres">
      <dgm:prSet presAssocID="{A77A2C31-2AE8-432C-93AB-56B9955414FA}" presName="conn2-1" presStyleLbl="parChTrans1D2" presStyleIdx="0" presStyleCnt="2"/>
      <dgm:spPr/>
      <dgm:t>
        <a:bodyPr/>
        <a:lstStyle/>
        <a:p>
          <a:endParaRPr lang="it-IT"/>
        </a:p>
      </dgm:t>
    </dgm:pt>
    <dgm:pt modelId="{28DB1E84-1C3A-43B3-918E-3D207BBB6BF9}" type="pres">
      <dgm:prSet presAssocID="{A77A2C31-2AE8-432C-93AB-56B9955414FA}" presName="connTx" presStyleLbl="parChTrans1D2" presStyleIdx="0" presStyleCnt="2"/>
      <dgm:spPr/>
      <dgm:t>
        <a:bodyPr/>
        <a:lstStyle/>
        <a:p>
          <a:endParaRPr lang="it-IT"/>
        </a:p>
      </dgm:t>
    </dgm:pt>
    <dgm:pt modelId="{9B0A65C1-9E96-481C-B5FA-E34F3E21D7B7}" type="pres">
      <dgm:prSet presAssocID="{A8FA0E20-804C-410F-B879-4D0C4B8EA29D}" presName="root2" presStyleCnt="0"/>
      <dgm:spPr/>
    </dgm:pt>
    <dgm:pt modelId="{3BD5B8BC-46AC-4247-97DC-B652B35DBD00}" type="pres">
      <dgm:prSet presAssocID="{A8FA0E20-804C-410F-B879-4D0C4B8EA29D}" presName="LevelTwoTextNode" presStyleLbl="node2" presStyleIdx="0" presStyleCnt="2">
        <dgm:presLayoutVars>
          <dgm:chPref val="3"/>
        </dgm:presLayoutVars>
      </dgm:prSet>
      <dgm:spPr/>
      <dgm:t>
        <a:bodyPr/>
        <a:lstStyle/>
        <a:p>
          <a:endParaRPr lang="it-IT"/>
        </a:p>
      </dgm:t>
    </dgm:pt>
    <dgm:pt modelId="{8CBED8F2-9E3C-4E03-865E-9BF6B5BD1509}" type="pres">
      <dgm:prSet presAssocID="{A8FA0E20-804C-410F-B879-4D0C4B8EA29D}" presName="level3hierChild" presStyleCnt="0"/>
      <dgm:spPr/>
    </dgm:pt>
    <dgm:pt modelId="{0D4F050E-8164-4480-9745-21C657E6E335}" type="pres">
      <dgm:prSet presAssocID="{2D4F886B-BE3B-486D-A0C0-179AB2915728}" presName="conn2-1" presStyleLbl="parChTrans1D3" presStyleIdx="0" presStyleCnt="3"/>
      <dgm:spPr/>
      <dgm:t>
        <a:bodyPr/>
        <a:lstStyle/>
        <a:p>
          <a:endParaRPr lang="it-IT"/>
        </a:p>
      </dgm:t>
    </dgm:pt>
    <dgm:pt modelId="{73D1FCFA-8C64-4A3B-8723-F7FBC6239CF1}" type="pres">
      <dgm:prSet presAssocID="{2D4F886B-BE3B-486D-A0C0-179AB2915728}" presName="connTx" presStyleLbl="parChTrans1D3" presStyleIdx="0" presStyleCnt="3"/>
      <dgm:spPr/>
      <dgm:t>
        <a:bodyPr/>
        <a:lstStyle/>
        <a:p>
          <a:endParaRPr lang="it-IT"/>
        </a:p>
      </dgm:t>
    </dgm:pt>
    <dgm:pt modelId="{8D1D9BFB-7F67-4F0B-B53C-239494BD817F}" type="pres">
      <dgm:prSet presAssocID="{09339CDD-CF86-4347-B6CC-E7E6F478904C}" presName="root2" presStyleCnt="0"/>
      <dgm:spPr/>
    </dgm:pt>
    <dgm:pt modelId="{989AA3D7-0A22-4DED-A1DB-AE7ECDC6C15D}" type="pres">
      <dgm:prSet presAssocID="{09339CDD-CF86-4347-B6CC-E7E6F478904C}" presName="LevelTwoTextNode" presStyleLbl="node3" presStyleIdx="0" presStyleCnt="3">
        <dgm:presLayoutVars>
          <dgm:chPref val="3"/>
        </dgm:presLayoutVars>
      </dgm:prSet>
      <dgm:spPr/>
      <dgm:t>
        <a:bodyPr/>
        <a:lstStyle/>
        <a:p>
          <a:endParaRPr lang="it-IT"/>
        </a:p>
      </dgm:t>
    </dgm:pt>
    <dgm:pt modelId="{C4B68E6F-BC45-4B0B-A959-6EF3BEA374A3}" type="pres">
      <dgm:prSet presAssocID="{09339CDD-CF86-4347-B6CC-E7E6F478904C}" presName="level3hierChild" presStyleCnt="0"/>
      <dgm:spPr/>
    </dgm:pt>
    <dgm:pt modelId="{42B0C168-8884-428E-B37F-AEF82E5F8AF5}" type="pres">
      <dgm:prSet presAssocID="{88BEB3FE-A042-4730-AE3F-E51D2BCA3B04}" presName="conn2-1" presStyleLbl="parChTrans1D3" presStyleIdx="1" presStyleCnt="3"/>
      <dgm:spPr/>
      <dgm:t>
        <a:bodyPr/>
        <a:lstStyle/>
        <a:p>
          <a:endParaRPr lang="it-IT"/>
        </a:p>
      </dgm:t>
    </dgm:pt>
    <dgm:pt modelId="{2055C4D5-100F-4734-835C-9D634799A9BE}" type="pres">
      <dgm:prSet presAssocID="{88BEB3FE-A042-4730-AE3F-E51D2BCA3B04}" presName="connTx" presStyleLbl="parChTrans1D3" presStyleIdx="1" presStyleCnt="3"/>
      <dgm:spPr/>
      <dgm:t>
        <a:bodyPr/>
        <a:lstStyle/>
        <a:p>
          <a:endParaRPr lang="it-IT"/>
        </a:p>
      </dgm:t>
    </dgm:pt>
    <dgm:pt modelId="{DD120AC1-927B-4406-BFB1-BB285D1859CA}" type="pres">
      <dgm:prSet presAssocID="{9C2AC7F1-C3DA-4418-A7E9-8A8A1E0426B1}" presName="root2" presStyleCnt="0"/>
      <dgm:spPr/>
    </dgm:pt>
    <dgm:pt modelId="{A6878127-9556-4E62-AA9B-41464872D318}" type="pres">
      <dgm:prSet presAssocID="{9C2AC7F1-C3DA-4418-A7E9-8A8A1E0426B1}" presName="LevelTwoTextNode" presStyleLbl="node3" presStyleIdx="1" presStyleCnt="3">
        <dgm:presLayoutVars>
          <dgm:chPref val="3"/>
        </dgm:presLayoutVars>
      </dgm:prSet>
      <dgm:spPr/>
      <dgm:t>
        <a:bodyPr/>
        <a:lstStyle/>
        <a:p>
          <a:endParaRPr lang="it-IT"/>
        </a:p>
      </dgm:t>
    </dgm:pt>
    <dgm:pt modelId="{6E33C302-01BA-4D79-8B09-055BFB1C2E43}" type="pres">
      <dgm:prSet presAssocID="{9C2AC7F1-C3DA-4418-A7E9-8A8A1E0426B1}" presName="level3hierChild" presStyleCnt="0"/>
      <dgm:spPr/>
    </dgm:pt>
    <dgm:pt modelId="{7AD434A7-6447-4E94-9D40-311196B83FB3}" type="pres">
      <dgm:prSet presAssocID="{97F13F5E-BCAB-43A9-A519-2086D7F87B54}" presName="conn2-1" presStyleLbl="parChTrans1D4" presStyleIdx="0" presStyleCnt="3"/>
      <dgm:spPr/>
      <dgm:t>
        <a:bodyPr/>
        <a:lstStyle/>
        <a:p>
          <a:endParaRPr lang="it-IT"/>
        </a:p>
      </dgm:t>
    </dgm:pt>
    <dgm:pt modelId="{3E13BF30-CAD4-4F1D-B4B9-F9A606C44A87}" type="pres">
      <dgm:prSet presAssocID="{97F13F5E-BCAB-43A9-A519-2086D7F87B54}" presName="connTx" presStyleLbl="parChTrans1D4" presStyleIdx="0" presStyleCnt="3"/>
      <dgm:spPr/>
      <dgm:t>
        <a:bodyPr/>
        <a:lstStyle/>
        <a:p>
          <a:endParaRPr lang="it-IT"/>
        </a:p>
      </dgm:t>
    </dgm:pt>
    <dgm:pt modelId="{ECEB9E98-B23B-4C4B-84FA-5CD94420F03D}" type="pres">
      <dgm:prSet presAssocID="{77D69EA9-AF8F-4350-A1CC-90F07785C755}" presName="root2" presStyleCnt="0"/>
      <dgm:spPr/>
    </dgm:pt>
    <dgm:pt modelId="{B835D219-E51C-49DA-9C03-55A67496C88F}" type="pres">
      <dgm:prSet presAssocID="{77D69EA9-AF8F-4350-A1CC-90F07785C755}" presName="LevelTwoTextNode" presStyleLbl="node4" presStyleIdx="0" presStyleCnt="3">
        <dgm:presLayoutVars>
          <dgm:chPref val="3"/>
        </dgm:presLayoutVars>
      </dgm:prSet>
      <dgm:spPr/>
      <dgm:t>
        <a:bodyPr/>
        <a:lstStyle/>
        <a:p>
          <a:endParaRPr lang="it-IT"/>
        </a:p>
      </dgm:t>
    </dgm:pt>
    <dgm:pt modelId="{508DE044-EDA8-42D5-A49B-AE1EF6EE1840}" type="pres">
      <dgm:prSet presAssocID="{77D69EA9-AF8F-4350-A1CC-90F07785C755}" presName="level3hierChild" presStyleCnt="0"/>
      <dgm:spPr/>
    </dgm:pt>
    <dgm:pt modelId="{EC124A99-41FC-4505-AD23-5CDD1C5F9D89}" type="pres">
      <dgm:prSet presAssocID="{B3764C87-ADFF-4A4B-B6DC-15F73C4E9C30}" presName="conn2-1" presStyleLbl="parChTrans1D2" presStyleIdx="1" presStyleCnt="2"/>
      <dgm:spPr/>
      <dgm:t>
        <a:bodyPr/>
        <a:lstStyle/>
        <a:p>
          <a:endParaRPr lang="it-IT"/>
        </a:p>
      </dgm:t>
    </dgm:pt>
    <dgm:pt modelId="{BAEAF0F1-FF8F-40F5-B83C-966EE2E5D430}" type="pres">
      <dgm:prSet presAssocID="{B3764C87-ADFF-4A4B-B6DC-15F73C4E9C30}" presName="connTx" presStyleLbl="parChTrans1D2" presStyleIdx="1" presStyleCnt="2"/>
      <dgm:spPr/>
      <dgm:t>
        <a:bodyPr/>
        <a:lstStyle/>
        <a:p>
          <a:endParaRPr lang="it-IT"/>
        </a:p>
      </dgm:t>
    </dgm:pt>
    <dgm:pt modelId="{1E48F68C-ABF6-446A-8925-4B55A571BD04}" type="pres">
      <dgm:prSet presAssocID="{4BB9AC11-313D-40BA-BFC7-638A905EC116}" presName="root2" presStyleCnt="0"/>
      <dgm:spPr/>
    </dgm:pt>
    <dgm:pt modelId="{C4D84872-D2DB-417A-B74F-2723710662EE}" type="pres">
      <dgm:prSet presAssocID="{4BB9AC11-313D-40BA-BFC7-638A905EC116}" presName="LevelTwoTextNode" presStyleLbl="node2" presStyleIdx="1" presStyleCnt="2">
        <dgm:presLayoutVars>
          <dgm:chPref val="3"/>
        </dgm:presLayoutVars>
      </dgm:prSet>
      <dgm:spPr/>
      <dgm:t>
        <a:bodyPr/>
        <a:lstStyle/>
        <a:p>
          <a:endParaRPr lang="it-IT"/>
        </a:p>
      </dgm:t>
    </dgm:pt>
    <dgm:pt modelId="{BB0909E0-9241-4A53-B171-D08242F6024E}" type="pres">
      <dgm:prSet presAssocID="{4BB9AC11-313D-40BA-BFC7-638A905EC116}" presName="level3hierChild" presStyleCnt="0"/>
      <dgm:spPr/>
    </dgm:pt>
    <dgm:pt modelId="{270A2A3C-E4BE-488D-A72D-4D77DC20B0AD}" type="pres">
      <dgm:prSet presAssocID="{BCB24C76-BAAF-4AAE-AFE9-AF84FA3C805D}" presName="conn2-1" presStyleLbl="parChTrans1D3" presStyleIdx="2" presStyleCnt="3"/>
      <dgm:spPr/>
      <dgm:t>
        <a:bodyPr/>
        <a:lstStyle/>
        <a:p>
          <a:endParaRPr lang="it-IT"/>
        </a:p>
      </dgm:t>
    </dgm:pt>
    <dgm:pt modelId="{D5631DE8-5BDB-47BD-98A2-D78550403C62}" type="pres">
      <dgm:prSet presAssocID="{BCB24C76-BAAF-4AAE-AFE9-AF84FA3C805D}" presName="connTx" presStyleLbl="parChTrans1D3" presStyleIdx="2" presStyleCnt="3"/>
      <dgm:spPr/>
      <dgm:t>
        <a:bodyPr/>
        <a:lstStyle/>
        <a:p>
          <a:endParaRPr lang="it-IT"/>
        </a:p>
      </dgm:t>
    </dgm:pt>
    <dgm:pt modelId="{C883AEDC-DA03-4ABE-A105-1BAE31DE5B46}" type="pres">
      <dgm:prSet presAssocID="{DEBF89CF-D53A-4110-858A-9E8FB2820BB1}" presName="root2" presStyleCnt="0"/>
      <dgm:spPr/>
    </dgm:pt>
    <dgm:pt modelId="{126809F0-1816-4463-84A8-9F30BD2FE5C0}" type="pres">
      <dgm:prSet presAssocID="{DEBF89CF-D53A-4110-858A-9E8FB2820BB1}" presName="LevelTwoTextNode" presStyleLbl="node3" presStyleIdx="2" presStyleCnt="3">
        <dgm:presLayoutVars>
          <dgm:chPref val="3"/>
        </dgm:presLayoutVars>
      </dgm:prSet>
      <dgm:spPr/>
      <dgm:t>
        <a:bodyPr/>
        <a:lstStyle/>
        <a:p>
          <a:endParaRPr lang="it-IT"/>
        </a:p>
      </dgm:t>
    </dgm:pt>
    <dgm:pt modelId="{37709E83-0463-40C8-BC4C-92A0BA48E79B}" type="pres">
      <dgm:prSet presAssocID="{DEBF89CF-D53A-4110-858A-9E8FB2820BB1}" presName="level3hierChild" presStyleCnt="0"/>
      <dgm:spPr/>
    </dgm:pt>
    <dgm:pt modelId="{0F27373F-A01A-471F-9BE5-22DD289B05BC}" type="pres">
      <dgm:prSet presAssocID="{9922F282-02D2-42C6-9C80-C1D88C19B07F}" presName="conn2-1" presStyleLbl="parChTrans1D4" presStyleIdx="1" presStyleCnt="3"/>
      <dgm:spPr/>
      <dgm:t>
        <a:bodyPr/>
        <a:lstStyle/>
        <a:p>
          <a:endParaRPr lang="it-IT"/>
        </a:p>
      </dgm:t>
    </dgm:pt>
    <dgm:pt modelId="{9265236C-4AD9-4752-AF12-A96AB6E1BCFF}" type="pres">
      <dgm:prSet presAssocID="{9922F282-02D2-42C6-9C80-C1D88C19B07F}" presName="connTx" presStyleLbl="parChTrans1D4" presStyleIdx="1" presStyleCnt="3"/>
      <dgm:spPr/>
      <dgm:t>
        <a:bodyPr/>
        <a:lstStyle/>
        <a:p>
          <a:endParaRPr lang="it-IT"/>
        </a:p>
      </dgm:t>
    </dgm:pt>
    <dgm:pt modelId="{5F851128-03A7-4E4D-9042-80958FAA30FA}" type="pres">
      <dgm:prSet presAssocID="{8DD05AD5-982F-4420-999B-8F5685779B3B}" presName="root2" presStyleCnt="0"/>
      <dgm:spPr/>
    </dgm:pt>
    <dgm:pt modelId="{AB189330-A823-4B9E-A3E7-7AD157BDB773}" type="pres">
      <dgm:prSet presAssocID="{8DD05AD5-982F-4420-999B-8F5685779B3B}" presName="LevelTwoTextNode" presStyleLbl="node4" presStyleIdx="1" presStyleCnt="3">
        <dgm:presLayoutVars>
          <dgm:chPref val="3"/>
        </dgm:presLayoutVars>
      </dgm:prSet>
      <dgm:spPr/>
      <dgm:t>
        <a:bodyPr/>
        <a:lstStyle/>
        <a:p>
          <a:endParaRPr lang="it-IT"/>
        </a:p>
      </dgm:t>
    </dgm:pt>
    <dgm:pt modelId="{8F6A7440-CBB1-4A9B-B1D0-431A67434155}" type="pres">
      <dgm:prSet presAssocID="{8DD05AD5-982F-4420-999B-8F5685779B3B}" presName="level3hierChild" presStyleCnt="0"/>
      <dgm:spPr/>
    </dgm:pt>
    <dgm:pt modelId="{2828F7AC-3147-4C20-9EB6-8088D9E573C8}" type="pres">
      <dgm:prSet presAssocID="{19644352-3B2B-445B-890A-9445C4D78A55}" presName="conn2-1" presStyleLbl="parChTrans1D4" presStyleIdx="2" presStyleCnt="3"/>
      <dgm:spPr/>
      <dgm:t>
        <a:bodyPr/>
        <a:lstStyle/>
        <a:p>
          <a:endParaRPr lang="it-IT"/>
        </a:p>
      </dgm:t>
    </dgm:pt>
    <dgm:pt modelId="{2964C297-6397-4BFC-8E54-04700EBA19A9}" type="pres">
      <dgm:prSet presAssocID="{19644352-3B2B-445B-890A-9445C4D78A55}" presName="connTx" presStyleLbl="parChTrans1D4" presStyleIdx="2" presStyleCnt="3"/>
      <dgm:spPr/>
      <dgm:t>
        <a:bodyPr/>
        <a:lstStyle/>
        <a:p>
          <a:endParaRPr lang="it-IT"/>
        </a:p>
      </dgm:t>
    </dgm:pt>
    <dgm:pt modelId="{3811F18A-E9FA-4C93-8B68-7815E2A78433}" type="pres">
      <dgm:prSet presAssocID="{8E70AA4E-E0D8-42E7-BAF9-9A2C85E76530}" presName="root2" presStyleCnt="0"/>
      <dgm:spPr/>
    </dgm:pt>
    <dgm:pt modelId="{69B9EECA-AC7D-4D45-B4B4-8AEC1271CAB0}" type="pres">
      <dgm:prSet presAssocID="{8E70AA4E-E0D8-42E7-BAF9-9A2C85E76530}" presName="LevelTwoTextNode" presStyleLbl="node4" presStyleIdx="2" presStyleCnt="3">
        <dgm:presLayoutVars>
          <dgm:chPref val="3"/>
        </dgm:presLayoutVars>
      </dgm:prSet>
      <dgm:spPr/>
      <dgm:t>
        <a:bodyPr/>
        <a:lstStyle/>
        <a:p>
          <a:endParaRPr lang="it-IT"/>
        </a:p>
      </dgm:t>
    </dgm:pt>
    <dgm:pt modelId="{90282BEC-B19A-4F87-940A-7986AF37A309}" type="pres">
      <dgm:prSet presAssocID="{8E70AA4E-E0D8-42E7-BAF9-9A2C85E76530}" presName="level3hierChild" presStyleCnt="0"/>
      <dgm:spPr/>
    </dgm:pt>
  </dgm:ptLst>
  <dgm:cxnLst>
    <dgm:cxn modelId="{4EF88012-C207-4E94-AAE8-F4707CA28966}" srcId="{DEBF89CF-D53A-4110-858A-9E8FB2820BB1}" destId="{8DD05AD5-982F-4420-999B-8F5685779B3B}" srcOrd="0" destOrd="0" parTransId="{9922F282-02D2-42C6-9C80-C1D88C19B07F}" sibTransId="{0F11D6F6-777A-4A70-8C9D-BAFEC1D27BEA}"/>
    <dgm:cxn modelId="{576D7954-4D9B-4FEC-B3FC-F1493472AF0D}" srcId="{4BB9AC11-313D-40BA-BFC7-638A905EC116}" destId="{DEBF89CF-D53A-4110-858A-9E8FB2820BB1}" srcOrd="0" destOrd="0" parTransId="{BCB24C76-BAAF-4AAE-AFE9-AF84FA3C805D}" sibTransId="{72DF68DC-A842-48ED-8289-14C60FFD9423}"/>
    <dgm:cxn modelId="{1F3F75BB-3542-4568-92E7-4F14CFA9FDD7}" type="presOf" srcId="{65AC9414-E1D5-48DC-8E47-4439CB818DB3}" destId="{40D3C1C5-A0CF-4A58-91F3-16F1D74E10B7}" srcOrd="0" destOrd="0" presId="urn:microsoft.com/office/officeart/2005/8/layout/hierarchy2"/>
    <dgm:cxn modelId="{42E60365-0895-4F44-953A-D6C0C517407E}" type="presOf" srcId="{B3764C87-ADFF-4A4B-B6DC-15F73C4E9C30}" destId="{BAEAF0F1-FF8F-40F5-B83C-966EE2E5D430}" srcOrd="1" destOrd="0" presId="urn:microsoft.com/office/officeart/2005/8/layout/hierarchy2"/>
    <dgm:cxn modelId="{5B538863-C465-445A-9461-0C33A45ED9C3}" type="presOf" srcId="{09339CDD-CF86-4347-B6CC-E7E6F478904C}" destId="{989AA3D7-0A22-4DED-A1DB-AE7ECDC6C15D}" srcOrd="0" destOrd="0" presId="urn:microsoft.com/office/officeart/2005/8/layout/hierarchy2"/>
    <dgm:cxn modelId="{14AC0DE6-79A1-42FB-B782-7108795F1674}" type="presOf" srcId="{2D4F886B-BE3B-486D-A0C0-179AB2915728}" destId="{0D4F050E-8164-4480-9745-21C657E6E335}" srcOrd="0" destOrd="0" presId="urn:microsoft.com/office/officeart/2005/8/layout/hierarchy2"/>
    <dgm:cxn modelId="{1AD018CA-A836-4023-9D2F-BED853AD1B0C}" type="presOf" srcId="{DEBF89CF-D53A-4110-858A-9E8FB2820BB1}" destId="{126809F0-1816-4463-84A8-9F30BD2FE5C0}" srcOrd="0" destOrd="0" presId="urn:microsoft.com/office/officeart/2005/8/layout/hierarchy2"/>
    <dgm:cxn modelId="{21AD93BE-EC1A-4949-83CE-788589475655}" type="presOf" srcId="{B3764C87-ADFF-4A4B-B6DC-15F73C4E9C30}" destId="{EC124A99-41FC-4505-AD23-5CDD1C5F9D89}" srcOrd="0" destOrd="0" presId="urn:microsoft.com/office/officeart/2005/8/layout/hierarchy2"/>
    <dgm:cxn modelId="{16F5238B-921F-4BE0-8E7A-AFEF1E7874D4}" type="presOf" srcId="{2D4F886B-BE3B-486D-A0C0-179AB2915728}" destId="{73D1FCFA-8C64-4A3B-8723-F7FBC6239CF1}" srcOrd="1" destOrd="0" presId="urn:microsoft.com/office/officeart/2005/8/layout/hierarchy2"/>
    <dgm:cxn modelId="{CE070F10-125B-41C1-A9EF-BD71BC389053}" type="presOf" srcId="{19644352-3B2B-445B-890A-9445C4D78A55}" destId="{2828F7AC-3147-4C20-9EB6-8088D9E573C8}" srcOrd="0" destOrd="0" presId="urn:microsoft.com/office/officeart/2005/8/layout/hierarchy2"/>
    <dgm:cxn modelId="{5987CFB6-D1D7-402C-A4E8-7B5604F7815A}" type="presOf" srcId="{BCB24C76-BAAF-4AAE-AFE9-AF84FA3C805D}" destId="{270A2A3C-E4BE-488D-A72D-4D77DC20B0AD}" srcOrd="0" destOrd="0" presId="urn:microsoft.com/office/officeart/2005/8/layout/hierarchy2"/>
    <dgm:cxn modelId="{56982ECA-BACF-4DCF-AF85-D72B986D8C1A}" type="presOf" srcId="{19644352-3B2B-445B-890A-9445C4D78A55}" destId="{2964C297-6397-4BFC-8E54-04700EBA19A9}" srcOrd="1" destOrd="0" presId="urn:microsoft.com/office/officeart/2005/8/layout/hierarchy2"/>
    <dgm:cxn modelId="{46E9C559-BCF4-4E2B-AAD8-B1AF6CE4DA93}" type="presOf" srcId="{A77A2C31-2AE8-432C-93AB-56B9955414FA}" destId="{28DB1E84-1C3A-43B3-918E-3D207BBB6BF9}" srcOrd="1" destOrd="0" presId="urn:microsoft.com/office/officeart/2005/8/layout/hierarchy2"/>
    <dgm:cxn modelId="{3384A161-F2EF-4717-986D-2EEBB88B364B}" type="presOf" srcId="{77D69EA9-AF8F-4350-A1CC-90F07785C755}" destId="{B835D219-E51C-49DA-9C03-55A67496C88F}" srcOrd="0" destOrd="0" presId="urn:microsoft.com/office/officeart/2005/8/layout/hierarchy2"/>
    <dgm:cxn modelId="{3A98B8F6-DBED-412D-923B-B72ADBEB0BD1}" type="presOf" srcId="{9C2AC7F1-C3DA-4418-A7E9-8A8A1E0426B1}" destId="{A6878127-9556-4E62-AA9B-41464872D318}" srcOrd="0" destOrd="0" presId="urn:microsoft.com/office/officeart/2005/8/layout/hierarchy2"/>
    <dgm:cxn modelId="{1CD604EA-7C91-4FAC-9BE7-724E88F89FD3}" srcId="{DEBF89CF-D53A-4110-858A-9E8FB2820BB1}" destId="{8E70AA4E-E0D8-42E7-BAF9-9A2C85E76530}" srcOrd="1" destOrd="0" parTransId="{19644352-3B2B-445B-890A-9445C4D78A55}" sibTransId="{B4ED0DB2-14BC-45BC-A062-D1213EA98204}"/>
    <dgm:cxn modelId="{C71FE7BA-3FBD-470F-AE0B-D97CED32AAFA}" type="presOf" srcId="{8DD05AD5-982F-4420-999B-8F5685779B3B}" destId="{AB189330-A823-4B9E-A3E7-7AD157BDB773}" srcOrd="0" destOrd="0" presId="urn:microsoft.com/office/officeart/2005/8/layout/hierarchy2"/>
    <dgm:cxn modelId="{3207E247-D15C-4E82-BB55-7BDD62B40BBA}" srcId="{F4F7F1AA-7E38-4B90-96EA-82492524C159}" destId="{4BB9AC11-313D-40BA-BFC7-638A905EC116}" srcOrd="1" destOrd="0" parTransId="{B3764C87-ADFF-4A4B-B6DC-15F73C4E9C30}" sibTransId="{B12E3833-ACED-4588-B022-0CC76827B365}"/>
    <dgm:cxn modelId="{7349C58A-6129-4B42-9B32-25F7314F2EF2}" type="presOf" srcId="{97F13F5E-BCAB-43A9-A519-2086D7F87B54}" destId="{3E13BF30-CAD4-4F1D-B4B9-F9A606C44A87}" srcOrd="1" destOrd="0" presId="urn:microsoft.com/office/officeart/2005/8/layout/hierarchy2"/>
    <dgm:cxn modelId="{6E0C716B-4126-4D9C-9850-93FD59E2F83E}" type="presOf" srcId="{9922F282-02D2-42C6-9C80-C1D88C19B07F}" destId="{9265236C-4AD9-4752-AF12-A96AB6E1BCFF}" srcOrd="1" destOrd="0" presId="urn:microsoft.com/office/officeart/2005/8/layout/hierarchy2"/>
    <dgm:cxn modelId="{760D5B5F-F92F-4849-AE4B-CBCD7A6A91E1}" type="presOf" srcId="{9922F282-02D2-42C6-9C80-C1D88C19B07F}" destId="{0F27373F-A01A-471F-9BE5-22DD289B05BC}" srcOrd="0" destOrd="0" presId="urn:microsoft.com/office/officeart/2005/8/layout/hierarchy2"/>
    <dgm:cxn modelId="{BD753F7B-5B47-406D-8136-017EDF6A0609}" type="presOf" srcId="{97F13F5E-BCAB-43A9-A519-2086D7F87B54}" destId="{7AD434A7-6447-4E94-9D40-311196B83FB3}" srcOrd="0" destOrd="0" presId="urn:microsoft.com/office/officeart/2005/8/layout/hierarchy2"/>
    <dgm:cxn modelId="{440AA634-CAFD-4C99-8145-B47AF1FBA504}" type="presOf" srcId="{4BB9AC11-313D-40BA-BFC7-638A905EC116}" destId="{C4D84872-D2DB-417A-B74F-2723710662EE}" srcOrd="0" destOrd="0" presId="urn:microsoft.com/office/officeart/2005/8/layout/hierarchy2"/>
    <dgm:cxn modelId="{E68FA832-03F9-48B6-8ADB-FA0D92068F24}" type="presOf" srcId="{BCB24C76-BAAF-4AAE-AFE9-AF84FA3C805D}" destId="{D5631DE8-5BDB-47BD-98A2-D78550403C62}" srcOrd="1" destOrd="0" presId="urn:microsoft.com/office/officeart/2005/8/layout/hierarchy2"/>
    <dgm:cxn modelId="{77114D08-93B3-49D9-A980-E79D39584C1D}" type="presOf" srcId="{88BEB3FE-A042-4730-AE3F-E51D2BCA3B04}" destId="{42B0C168-8884-428E-B37F-AEF82E5F8AF5}" srcOrd="0" destOrd="0" presId="urn:microsoft.com/office/officeart/2005/8/layout/hierarchy2"/>
    <dgm:cxn modelId="{23989FC9-EC53-47C4-98F0-AB6E14502CF8}" srcId="{A8FA0E20-804C-410F-B879-4D0C4B8EA29D}" destId="{9C2AC7F1-C3DA-4418-A7E9-8A8A1E0426B1}" srcOrd="1" destOrd="0" parTransId="{88BEB3FE-A042-4730-AE3F-E51D2BCA3B04}" sibTransId="{D1500B5E-0731-44B9-8717-00DEA82B95F5}"/>
    <dgm:cxn modelId="{C1518B87-7EF1-48DD-A3F1-C8167EE8F16F}" type="presOf" srcId="{A77A2C31-2AE8-432C-93AB-56B9955414FA}" destId="{E88B42B4-D8C3-4BA2-AFB3-D967660B3798}" srcOrd="0" destOrd="0" presId="urn:microsoft.com/office/officeart/2005/8/layout/hierarchy2"/>
    <dgm:cxn modelId="{03401859-57B3-4B70-94CB-08676EA95DA9}" type="presOf" srcId="{F4F7F1AA-7E38-4B90-96EA-82492524C159}" destId="{8A565D8B-0712-43AB-BFE5-E569FDD8C8E5}" srcOrd="0" destOrd="0" presId="urn:microsoft.com/office/officeart/2005/8/layout/hierarchy2"/>
    <dgm:cxn modelId="{2B02DFA0-B00F-4F5F-ADBA-41D8B9B75E0D}" srcId="{65AC9414-E1D5-48DC-8E47-4439CB818DB3}" destId="{F4F7F1AA-7E38-4B90-96EA-82492524C159}" srcOrd="0" destOrd="0" parTransId="{9F6F4C38-AC47-49CC-AD18-27416EB544AF}" sibTransId="{BC9E9361-CBCB-40CF-B288-744A80284CEB}"/>
    <dgm:cxn modelId="{28C98A95-0F50-40F3-A7DD-8DCD448030F0}" srcId="{A8FA0E20-804C-410F-B879-4D0C4B8EA29D}" destId="{09339CDD-CF86-4347-B6CC-E7E6F478904C}" srcOrd="0" destOrd="0" parTransId="{2D4F886B-BE3B-486D-A0C0-179AB2915728}" sibTransId="{D3EF40BC-827C-42DC-A2D9-D74FC014A7A0}"/>
    <dgm:cxn modelId="{59963672-EAA9-453F-8D49-96564C6B772D}" srcId="{9C2AC7F1-C3DA-4418-A7E9-8A8A1E0426B1}" destId="{77D69EA9-AF8F-4350-A1CC-90F07785C755}" srcOrd="0" destOrd="0" parTransId="{97F13F5E-BCAB-43A9-A519-2086D7F87B54}" sibTransId="{CCA4AA59-3BD7-4C46-B12F-1BFC7E75A171}"/>
    <dgm:cxn modelId="{3C34DCA4-23CE-4BB6-9C45-DAE5807DE317}" srcId="{F4F7F1AA-7E38-4B90-96EA-82492524C159}" destId="{A8FA0E20-804C-410F-B879-4D0C4B8EA29D}" srcOrd="0" destOrd="0" parTransId="{A77A2C31-2AE8-432C-93AB-56B9955414FA}" sibTransId="{FE3FF9AC-0803-4803-A2BC-0C1FDB56362E}"/>
    <dgm:cxn modelId="{CFF11954-6DC7-4AFA-9B85-5E44E3011956}" type="presOf" srcId="{8E70AA4E-E0D8-42E7-BAF9-9A2C85E76530}" destId="{69B9EECA-AC7D-4D45-B4B4-8AEC1271CAB0}" srcOrd="0" destOrd="0" presId="urn:microsoft.com/office/officeart/2005/8/layout/hierarchy2"/>
    <dgm:cxn modelId="{D3471DF1-6115-4FB1-8C80-BC7AF460D4F9}" type="presOf" srcId="{88BEB3FE-A042-4730-AE3F-E51D2BCA3B04}" destId="{2055C4D5-100F-4734-835C-9D634799A9BE}" srcOrd="1" destOrd="0" presId="urn:microsoft.com/office/officeart/2005/8/layout/hierarchy2"/>
    <dgm:cxn modelId="{C0508D56-AE1B-46D3-B8B5-07C9FF55BAA0}" type="presOf" srcId="{A8FA0E20-804C-410F-B879-4D0C4B8EA29D}" destId="{3BD5B8BC-46AC-4247-97DC-B652B35DBD00}" srcOrd="0" destOrd="0" presId="urn:microsoft.com/office/officeart/2005/8/layout/hierarchy2"/>
    <dgm:cxn modelId="{F625E762-52EF-42D6-BF29-F59CE9DF8129}" type="presParOf" srcId="{40D3C1C5-A0CF-4A58-91F3-16F1D74E10B7}" destId="{7CC3E435-6F55-4DE9-844E-4413E09EED12}" srcOrd="0" destOrd="0" presId="urn:microsoft.com/office/officeart/2005/8/layout/hierarchy2"/>
    <dgm:cxn modelId="{6E23C8E4-3D05-4877-9961-8228FB2E5C35}" type="presParOf" srcId="{7CC3E435-6F55-4DE9-844E-4413E09EED12}" destId="{8A565D8B-0712-43AB-BFE5-E569FDD8C8E5}" srcOrd="0" destOrd="0" presId="urn:microsoft.com/office/officeart/2005/8/layout/hierarchy2"/>
    <dgm:cxn modelId="{AE318797-C9C4-4CE3-8457-F233B3207D28}" type="presParOf" srcId="{7CC3E435-6F55-4DE9-844E-4413E09EED12}" destId="{2B726015-FA9D-4A59-B506-DD3C8D7BA089}" srcOrd="1" destOrd="0" presId="urn:microsoft.com/office/officeart/2005/8/layout/hierarchy2"/>
    <dgm:cxn modelId="{C4D15D7B-BB40-43D8-9D83-4AD8D2F3C148}" type="presParOf" srcId="{2B726015-FA9D-4A59-B506-DD3C8D7BA089}" destId="{E88B42B4-D8C3-4BA2-AFB3-D967660B3798}" srcOrd="0" destOrd="0" presId="urn:microsoft.com/office/officeart/2005/8/layout/hierarchy2"/>
    <dgm:cxn modelId="{45A91066-0F97-456A-B42A-BA7D7D63DCA7}" type="presParOf" srcId="{E88B42B4-D8C3-4BA2-AFB3-D967660B3798}" destId="{28DB1E84-1C3A-43B3-918E-3D207BBB6BF9}" srcOrd="0" destOrd="0" presId="urn:microsoft.com/office/officeart/2005/8/layout/hierarchy2"/>
    <dgm:cxn modelId="{E8FB0A1B-9EF3-4690-876D-A91ADA3C5C02}" type="presParOf" srcId="{2B726015-FA9D-4A59-B506-DD3C8D7BA089}" destId="{9B0A65C1-9E96-481C-B5FA-E34F3E21D7B7}" srcOrd="1" destOrd="0" presId="urn:microsoft.com/office/officeart/2005/8/layout/hierarchy2"/>
    <dgm:cxn modelId="{9B1A8B49-8B46-4074-845F-C0C8878B5FE2}" type="presParOf" srcId="{9B0A65C1-9E96-481C-B5FA-E34F3E21D7B7}" destId="{3BD5B8BC-46AC-4247-97DC-B652B35DBD00}" srcOrd="0" destOrd="0" presId="urn:microsoft.com/office/officeart/2005/8/layout/hierarchy2"/>
    <dgm:cxn modelId="{14C2E330-4561-4910-A81A-14AB9F23A7F2}" type="presParOf" srcId="{9B0A65C1-9E96-481C-B5FA-E34F3E21D7B7}" destId="{8CBED8F2-9E3C-4E03-865E-9BF6B5BD1509}" srcOrd="1" destOrd="0" presId="urn:microsoft.com/office/officeart/2005/8/layout/hierarchy2"/>
    <dgm:cxn modelId="{3106338F-FA73-4914-8AB9-987467305703}" type="presParOf" srcId="{8CBED8F2-9E3C-4E03-865E-9BF6B5BD1509}" destId="{0D4F050E-8164-4480-9745-21C657E6E335}" srcOrd="0" destOrd="0" presId="urn:microsoft.com/office/officeart/2005/8/layout/hierarchy2"/>
    <dgm:cxn modelId="{0CAED09E-15A8-4D8E-99FA-5D0565D4001A}" type="presParOf" srcId="{0D4F050E-8164-4480-9745-21C657E6E335}" destId="{73D1FCFA-8C64-4A3B-8723-F7FBC6239CF1}" srcOrd="0" destOrd="0" presId="urn:microsoft.com/office/officeart/2005/8/layout/hierarchy2"/>
    <dgm:cxn modelId="{D50F5000-EDB6-40CF-A5D8-0EB26BF48ADA}" type="presParOf" srcId="{8CBED8F2-9E3C-4E03-865E-9BF6B5BD1509}" destId="{8D1D9BFB-7F67-4F0B-B53C-239494BD817F}" srcOrd="1" destOrd="0" presId="urn:microsoft.com/office/officeart/2005/8/layout/hierarchy2"/>
    <dgm:cxn modelId="{D6A8E74A-8C1B-47DF-92A0-C7472FB95449}" type="presParOf" srcId="{8D1D9BFB-7F67-4F0B-B53C-239494BD817F}" destId="{989AA3D7-0A22-4DED-A1DB-AE7ECDC6C15D}" srcOrd="0" destOrd="0" presId="urn:microsoft.com/office/officeart/2005/8/layout/hierarchy2"/>
    <dgm:cxn modelId="{C9B056B3-9765-4072-82C0-B160636E624A}" type="presParOf" srcId="{8D1D9BFB-7F67-4F0B-B53C-239494BD817F}" destId="{C4B68E6F-BC45-4B0B-A959-6EF3BEA374A3}" srcOrd="1" destOrd="0" presId="urn:microsoft.com/office/officeart/2005/8/layout/hierarchy2"/>
    <dgm:cxn modelId="{3F110B69-49C8-4F3A-BC0D-5C0FAC051BF1}" type="presParOf" srcId="{8CBED8F2-9E3C-4E03-865E-9BF6B5BD1509}" destId="{42B0C168-8884-428E-B37F-AEF82E5F8AF5}" srcOrd="2" destOrd="0" presId="urn:microsoft.com/office/officeart/2005/8/layout/hierarchy2"/>
    <dgm:cxn modelId="{8E18AF59-BF65-4BBD-B225-0A4BAB7DAE4C}" type="presParOf" srcId="{42B0C168-8884-428E-B37F-AEF82E5F8AF5}" destId="{2055C4D5-100F-4734-835C-9D634799A9BE}" srcOrd="0" destOrd="0" presId="urn:microsoft.com/office/officeart/2005/8/layout/hierarchy2"/>
    <dgm:cxn modelId="{FA8BC50C-E098-4999-8389-EA35EB61EF97}" type="presParOf" srcId="{8CBED8F2-9E3C-4E03-865E-9BF6B5BD1509}" destId="{DD120AC1-927B-4406-BFB1-BB285D1859CA}" srcOrd="3" destOrd="0" presId="urn:microsoft.com/office/officeart/2005/8/layout/hierarchy2"/>
    <dgm:cxn modelId="{D0EA74BB-7F23-4DC7-933D-91DEC0DF58C9}" type="presParOf" srcId="{DD120AC1-927B-4406-BFB1-BB285D1859CA}" destId="{A6878127-9556-4E62-AA9B-41464872D318}" srcOrd="0" destOrd="0" presId="urn:microsoft.com/office/officeart/2005/8/layout/hierarchy2"/>
    <dgm:cxn modelId="{2F4D2D1E-FB3D-48AA-BD17-115CAFB25DD6}" type="presParOf" srcId="{DD120AC1-927B-4406-BFB1-BB285D1859CA}" destId="{6E33C302-01BA-4D79-8B09-055BFB1C2E43}" srcOrd="1" destOrd="0" presId="urn:microsoft.com/office/officeart/2005/8/layout/hierarchy2"/>
    <dgm:cxn modelId="{BC31730C-B50D-488C-A897-558F1ED36390}" type="presParOf" srcId="{6E33C302-01BA-4D79-8B09-055BFB1C2E43}" destId="{7AD434A7-6447-4E94-9D40-311196B83FB3}" srcOrd="0" destOrd="0" presId="urn:microsoft.com/office/officeart/2005/8/layout/hierarchy2"/>
    <dgm:cxn modelId="{DD3EFD1B-A934-43A0-9563-E6BBCA7EC83C}" type="presParOf" srcId="{7AD434A7-6447-4E94-9D40-311196B83FB3}" destId="{3E13BF30-CAD4-4F1D-B4B9-F9A606C44A87}" srcOrd="0" destOrd="0" presId="urn:microsoft.com/office/officeart/2005/8/layout/hierarchy2"/>
    <dgm:cxn modelId="{472C1144-6501-4546-B0D4-A6398BC1B08F}" type="presParOf" srcId="{6E33C302-01BA-4D79-8B09-055BFB1C2E43}" destId="{ECEB9E98-B23B-4C4B-84FA-5CD94420F03D}" srcOrd="1" destOrd="0" presId="urn:microsoft.com/office/officeart/2005/8/layout/hierarchy2"/>
    <dgm:cxn modelId="{FEF338BF-228F-42EE-863C-745C502BDA2C}" type="presParOf" srcId="{ECEB9E98-B23B-4C4B-84FA-5CD94420F03D}" destId="{B835D219-E51C-49DA-9C03-55A67496C88F}" srcOrd="0" destOrd="0" presId="urn:microsoft.com/office/officeart/2005/8/layout/hierarchy2"/>
    <dgm:cxn modelId="{ED9ED2FA-0BD3-4819-BE0E-802CCC35C8D0}" type="presParOf" srcId="{ECEB9E98-B23B-4C4B-84FA-5CD94420F03D}" destId="{508DE044-EDA8-42D5-A49B-AE1EF6EE1840}" srcOrd="1" destOrd="0" presId="urn:microsoft.com/office/officeart/2005/8/layout/hierarchy2"/>
    <dgm:cxn modelId="{77481854-77D2-40FE-BBB5-B34902475E0B}" type="presParOf" srcId="{2B726015-FA9D-4A59-B506-DD3C8D7BA089}" destId="{EC124A99-41FC-4505-AD23-5CDD1C5F9D89}" srcOrd="2" destOrd="0" presId="urn:microsoft.com/office/officeart/2005/8/layout/hierarchy2"/>
    <dgm:cxn modelId="{231769CD-9570-4620-B0C9-1512CE4BBD60}" type="presParOf" srcId="{EC124A99-41FC-4505-AD23-5CDD1C5F9D89}" destId="{BAEAF0F1-FF8F-40F5-B83C-966EE2E5D430}" srcOrd="0" destOrd="0" presId="urn:microsoft.com/office/officeart/2005/8/layout/hierarchy2"/>
    <dgm:cxn modelId="{1D328455-1170-4EB5-9F21-D7F44A96040B}" type="presParOf" srcId="{2B726015-FA9D-4A59-B506-DD3C8D7BA089}" destId="{1E48F68C-ABF6-446A-8925-4B55A571BD04}" srcOrd="3" destOrd="0" presId="urn:microsoft.com/office/officeart/2005/8/layout/hierarchy2"/>
    <dgm:cxn modelId="{3FC08C71-6991-47CE-A3BF-4133F4C094FE}" type="presParOf" srcId="{1E48F68C-ABF6-446A-8925-4B55A571BD04}" destId="{C4D84872-D2DB-417A-B74F-2723710662EE}" srcOrd="0" destOrd="0" presId="urn:microsoft.com/office/officeart/2005/8/layout/hierarchy2"/>
    <dgm:cxn modelId="{75BB5621-285A-48D0-8F2E-91338781C221}" type="presParOf" srcId="{1E48F68C-ABF6-446A-8925-4B55A571BD04}" destId="{BB0909E0-9241-4A53-B171-D08242F6024E}" srcOrd="1" destOrd="0" presId="urn:microsoft.com/office/officeart/2005/8/layout/hierarchy2"/>
    <dgm:cxn modelId="{7EB26175-0CDE-4C83-AE4B-2B764CEE1157}" type="presParOf" srcId="{BB0909E0-9241-4A53-B171-D08242F6024E}" destId="{270A2A3C-E4BE-488D-A72D-4D77DC20B0AD}" srcOrd="0" destOrd="0" presId="urn:microsoft.com/office/officeart/2005/8/layout/hierarchy2"/>
    <dgm:cxn modelId="{C15BB918-0122-4131-94F8-C07FEB779CA9}" type="presParOf" srcId="{270A2A3C-E4BE-488D-A72D-4D77DC20B0AD}" destId="{D5631DE8-5BDB-47BD-98A2-D78550403C62}" srcOrd="0" destOrd="0" presId="urn:microsoft.com/office/officeart/2005/8/layout/hierarchy2"/>
    <dgm:cxn modelId="{F4883B18-EB2A-4A54-BB4D-731B48E1B469}" type="presParOf" srcId="{BB0909E0-9241-4A53-B171-D08242F6024E}" destId="{C883AEDC-DA03-4ABE-A105-1BAE31DE5B46}" srcOrd="1" destOrd="0" presId="urn:microsoft.com/office/officeart/2005/8/layout/hierarchy2"/>
    <dgm:cxn modelId="{97BAA3EB-DB70-4571-9720-4FEB0C9E2E6B}" type="presParOf" srcId="{C883AEDC-DA03-4ABE-A105-1BAE31DE5B46}" destId="{126809F0-1816-4463-84A8-9F30BD2FE5C0}" srcOrd="0" destOrd="0" presId="urn:microsoft.com/office/officeart/2005/8/layout/hierarchy2"/>
    <dgm:cxn modelId="{AB76CAD0-7D08-4DC3-87D8-E42FF6DBCC10}" type="presParOf" srcId="{C883AEDC-DA03-4ABE-A105-1BAE31DE5B46}" destId="{37709E83-0463-40C8-BC4C-92A0BA48E79B}" srcOrd="1" destOrd="0" presId="urn:microsoft.com/office/officeart/2005/8/layout/hierarchy2"/>
    <dgm:cxn modelId="{4FFA5231-37CC-4D7E-94CC-4B33E8CE1D81}" type="presParOf" srcId="{37709E83-0463-40C8-BC4C-92A0BA48E79B}" destId="{0F27373F-A01A-471F-9BE5-22DD289B05BC}" srcOrd="0" destOrd="0" presId="urn:microsoft.com/office/officeart/2005/8/layout/hierarchy2"/>
    <dgm:cxn modelId="{6D9FB4EA-67C7-4E4D-89C9-92A8030E46A6}" type="presParOf" srcId="{0F27373F-A01A-471F-9BE5-22DD289B05BC}" destId="{9265236C-4AD9-4752-AF12-A96AB6E1BCFF}" srcOrd="0" destOrd="0" presId="urn:microsoft.com/office/officeart/2005/8/layout/hierarchy2"/>
    <dgm:cxn modelId="{CEEC8AA0-8A05-46C1-81B5-D6CF7ECD0A5D}" type="presParOf" srcId="{37709E83-0463-40C8-BC4C-92A0BA48E79B}" destId="{5F851128-03A7-4E4D-9042-80958FAA30FA}" srcOrd="1" destOrd="0" presId="urn:microsoft.com/office/officeart/2005/8/layout/hierarchy2"/>
    <dgm:cxn modelId="{687EFFEC-20C1-4B99-9E03-263D27252CB2}" type="presParOf" srcId="{5F851128-03A7-4E4D-9042-80958FAA30FA}" destId="{AB189330-A823-4B9E-A3E7-7AD157BDB773}" srcOrd="0" destOrd="0" presId="urn:microsoft.com/office/officeart/2005/8/layout/hierarchy2"/>
    <dgm:cxn modelId="{D6CDBFB1-1B36-46F9-95E6-531F9A2044EC}" type="presParOf" srcId="{5F851128-03A7-4E4D-9042-80958FAA30FA}" destId="{8F6A7440-CBB1-4A9B-B1D0-431A67434155}" srcOrd="1" destOrd="0" presId="urn:microsoft.com/office/officeart/2005/8/layout/hierarchy2"/>
    <dgm:cxn modelId="{F3EE43D2-28E2-42D2-AB30-1CD6D283D57C}" type="presParOf" srcId="{37709E83-0463-40C8-BC4C-92A0BA48E79B}" destId="{2828F7AC-3147-4C20-9EB6-8088D9E573C8}" srcOrd="2" destOrd="0" presId="urn:microsoft.com/office/officeart/2005/8/layout/hierarchy2"/>
    <dgm:cxn modelId="{9DB4548E-62B8-420F-BAAD-8A63ACAAFA48}" type="presParOf" srcId="{2828F7AC-3147-4C20-9EB6-8088D9E573C8}" destId="{2964C297-6397-4BFC-8E54-04700EBA19A9}" srcOrd="0" destOrd="0" presId="urn:microsoft.com/office/officeart/2005/8/layout/hierarchy2"/>
    <dgm:cxn modelId="{BA93541A-7C4A-46C3-8C87-F4DD1B95475C}" type="presParOf" srcId="{37709E83-0463-40C8-BC4C-92A0BA48E79B}" destId="{3811F18A-E9FA-4C93-8B68-7815E2A78433}" srcOrd="3" destOrd="0" presId="urn:microsoft.com/office/officeart/2005/8/layout/hierarchy2"/>
    <dgm:cxn modelId="{21E2FE5B-8D37-478A-B510-1CCD0A4A1D68}" type="presParOf" srcId="{3811F18A-E9FA-4C93-8B68-7815E2A78433}" destId="{69B9EECA-AC7D-4D45-B4B4-8AEC1271CAB0}" srcOrd="0" destOrd="0" presId="urn:microsoft.com/office/officeart/2005/8/layout/hierarchy2"/>
    <dgm:cxn modelId="{A7EFA5B7-951F-4592-AA08-FDECCDBBB203}" type="presParOf" srcId="{3811F18A-E9FA-4C93-8B68-7815E2A78433}" destId="{90282BEC-B19A-4F87-940A-7986AF37A309}"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DE4E437-079D-48D3-AD87-AD1A54EEF656}" type="doc">
      <dgm:prSet loTypeId="urn:microsoft.com/office/officeart/2005/8/layout/hierarchy2" loCatId="hierarchy" qsTypeId="urn:microsoft.com/office/officeart/2005/8/quickstyle/simple3" qsCatId="simple" csTypeId="urn:microsoft.com/office/officeart/2005/8/colors/accent2_2" csCatId="accent2" phldr="1"/>
      <dgm:spPr/>
      <dgm:t>
        <a:bodyPr/>
        <a:lstStyle/>
        <a:p>
          <a:endParaRPr lang="it-IT"/>
        </a:p>
      </dgm:t>
    </dgm:pt>
    <dgm:pt modelId="{D9A99264-A128-484E-8C83-745EC950F7FA}">
      <dgm:prSet phldrT="[Testo]"/>
      <dgm:spPr/>
      <dgm:t>
        <a:bodyPr/>
        <a:lstStyle/>
        <a:p>
          <a:r>
            <a:rPr lang="it-IT" dirty="0" smtClean="0"/>
            <a:t>Orfanotrofio femminile</a:t>
          </a:r>
          <a:endParaRPr lang="it-IT" dirty="0"/>
        </a:p>
      </dgm:t>
    </dgm:pt>
    <dgm:pt modelId="{17C7620A-F536-45B3-B2FD-09F5532DD104}" type="parTrans" cxnId="{6E1638E1-7E37-48C2-8C6E-6975F6185DA7}">
      <dgm:prSet/>
      <dgm:spPr/>
      <dgm:t>
        <a:bodyPr/>
        <a:lstStyle/>
        <a:p>
          <a:endParaRPr lang="it-IT"/>
        </a:p>
      </dgm:t>
    </dgm:pt>
    <dgm:pt modelId="{6B4849D5-8DF1-49E1-9DA9-C3485FE3CE56}" type="sibTrans" cxnId="{6E1638E1-7E37-48C2-8C6E-6975F6185DA7}">
      <dgm:prSet/>
      <dgm:spPr/>
      <dgm:t>
        <a:bodyPr/>
        <a:lstStyle/>
        <a:p>
          <a:endParaRPr lang="it-IT"/>
        </a:p>
      </dgm:t>
    </dgm:pt>
    <dgm:pt modelId="{9A7D8B7A-63B1-46FE-AAC9-DCF08094F885}">
      <dgm:prSet phldrT="[Testo]"/>
      <dgm:spPr/>
      <dgm:t>
        <a:bodyPr/>
        <a:lstStyle/>
        <a:p>
          <a:r>
            <a:rPr lang="it-IT" dirty="0" smtClean="0"/>
            <a:t>Istituto</a:t>
          </a:r>
          <a:endParaRPr lang="it-IT" dirty="0"/>
        </a:p>
      </dgm:t>
    </dgm:pt>
    <dgm:pt modelId="{0D120C03-0DFD-44CA-AC1A-09551E912821}" type="parTrans" cxnId="{B77E3BD3-74B0-4E60-9836-3E6A708A3971}">
      <dgm:prSet/>
      <dgm:spPr/>
      <dgm:t>
        <a:bodyPr/>
        <a:lstStyle/>
        <a:p>
          <a:endParaRPr lang="it-IT" dirty="0"/>
        </a:p>
      </dgm:t>
    </dgm:pt>
    <dgm:pt modelId="{01CF730E-8C54-4CBB-B84A-9326C51D3148}" type="sibTrans" cxnId="{B77E3BD3-74B0-4E60-9836-3E6A708A3971}">
      <dgm:prSet/>
      <dgm:spPr/>
      <dgm:t>
        <a:bodyPr/>
        <a:lstStyle/>
        <a:p>
          <a:endParaRPr lang="it-IT"/>
        </a:p>
      </dgm:t>
    </dgm:pt>
    <dgm:pt modelId="{C08EBF07-E5FF-47E5-A0FC-58ECF4657F49}">
      <dgm:prSet phldrT="[Testo]"/>
      <dgm:spPr/>
      <dgm:t>
        <a:bodyPr/>
        <a:lstStyle/>
        <a:p>
          <a:r>
            <a:rPr lang="it-IT" dirty="0" smtClean="0"/>
            <a:t>Istruzione elementare di base</a:t>
          </a:r>
          <a:endParaRPr lang="it-IT" dirty="0"/>
        </a:p>
      </dgm:t>
    </dgm:pt>
    <dgm:pt modelId="{DFBD1B97-360F-4971-AF41-991F73D378C5}" type="parTrans" cxnId="{74DC22A2-A7A1-4425-B314-62C5C33FBCE0}">
      <dgm:prSet/>
      <dgm:spPr/>
      <dgm:t>
        <a:bodyPr/>
        <a:lstStyle/>
        <a:p>
          <a:endParaRPr lang="it-IT" dirty="0"/>
        </a:p>
      </dgm:t>
    </dgm:pt>
    <dgm:pt modelId="{223EFCA2-43CF-4AD1-8ED8-FA2323943C27}" type="sibTrans" cxnId="{74DC22A2-A7A1-4425-B314-62C5C33FBCE0}">
      <dgm:prSet/>
      <dgm:spPr/>
      <dgm:t>
        <a:bodyPr/>
        <a:lstStyle/>
        <a:p>
          <a:endParaRPr lang="it-IT"/>
        </a:p>
      </dgm:t>
    </dgm:pt>
    <dgm:pt modelId="{BEEF9771-6AA0-461C-B29A-C04D5A281043}">
      <dgm:prSet phldrT="[Testo]"/>
      <dgm:spPr/>
      <dgm:t>
        <a:bodyPr/>
        <a:lstStyle/>
        <a:p>
          <a:r>
            <a:rPr lang="it-IT" dirty="0" smtClean="0"/>
            <a:t>Lavori femminili</a:t>
          </a:r>
          <a:endParaRPr lang="it-IT" dirty="0"/>
        </a:p>
      </dgm:t>
    </dgm:pt>
    <dgm:pt modelId="{DC01DF02-3943-4933-A738-6A83E2EC7EFC}" type="parTrans" cxnId="{AE290FCB-D57B-439C-AC92-656CBB282C76}">
      <dgm:prSet/>
      <dgm:spPr/>
      <dgm:t>
        <a:bodyPr/>
        <a:lstStyle/>
        <a:p>
          <a:endParaRPr lang="it-IT" dirty="0"/>
        </a:p>
      </dgm:t>
    </dgm:pt>
    <dgm:pt modelId="{0603B3A5-E100-4F2C-B317-589B5805F51D}" type="sibTrans" cxnId="{AE290FCB-D57B-439C-AC92-656CBB282C76}">
      <dgm:prSet/>
      <dgm:spPr/>
      <dgm:t>
        <a:bodyPr/>
        <a:lstStyle/>
        <a:p>
          <a:endParaRPr lang="it-IT"/>
        </a:p>
      </dgm:t>
    </dgm:pt>
    <dgm:pt modelId="{6953907B-083B-4E79-84DE-A5C6F75C955F}">
      <dgm:prSet phldrT="[Testo]"/>
      <dgm:spPr/>
      <dgm:t>
        <a:bodyPr/>
        <a:lstStyle/>
        <a:p>
          <a:r>
            <a:rPr lang="it-IT" dirty="0" smtClean="0"/>
            <a:t>Dopo la dimissione </a:t>
          </a:r>
          <a:endParaRPr lang="it-IT" dirty="0"/>
        </a:p>
      </dgm:t>
    </dgm:pt>
    <dgm:pt modelId="{E545CEF1-0D98-433B-8E3B-0017A562E28E}" type="parTrans" cxnId="{B7E8D219-61F7-440C-9E27-A1028AD22108}">
      <dgm:prSet/>
      <dgm:spPr/>
      <dgm:t>
        <a:bodyPr/>
        <a:lstStyle/>
        <a:p>
          <a:endParaRPr lang="it-IT" dirty="0"/>
        </a:p>
      </dgm:t>
    </dgm:pt>
    <dgm:pt modelId="{86E48928-615C-4A00-8148-8C971F7CE28D}" type="sibTrans" cxnId="{B7E8D219-61F7-440C-9E27-A1028AD22108}">
      <dgm:prSet/>
      <dgm:spPr/>
      <dgm:t>
        <a:bodyPr/>
        <a:lstStyle/>
        <a:p>
          <a:endParaRPr lang="it-IT"/>
        </a:p>
      </dgm:t>
    </dgm:pt>
    <dgm:pt modelId="{4E8546A5-E5CC-43CC-9975-C9FBA471C85D}">
      <dgm:prSet phldrT="[Testo]"/>
      <dgm:spPr/>
      <dgm:t>
        <a:bodyPr/>
        <a:lstStyle/>
        <a:p>
          <a:r>
            <a:rPr lang="it-IT" dirty="0" smtClean="0"/>
            <a:t>Inservienti, istitutrici, insegnanti per l’Istituto</a:t>
          </a:r>
          <a:endParaRPr lang="it-IT" dirty="0"/>
        </a:p>
      </dgm:t>
    </dgm:pt>
    <dgm:pt modelId="{7257B63C-7214-4A6F-A871-919AAD4557AC}" type="parTrans" cxnId="{F168A6CA-121B-4A08-8CDC-B6043F9339CF}">
      <dgm:prSet/>
      <dgm:spPr/>
      <dgm:t>
        <a:bodyPr/>
        <a:lstStyle/>
        <a:p>
          <a:endParaRPr lang="it-IT" dirty="0"/>
        </a:p>
      </dgm:t>
    </dgm:pt>
    <dgm:pt modelId="{515A7440-69EA-4B7B-A2F0-790F589BC86C}" type="sibTrans" cxnId="{F168A6CA-121B-4A08-8CDC-B6043F9339CF}">
      <dgm:prSet/>
      <dgm:spPr/>
      <dgm:t>
        <a:bodyPr/>
        <a:lstStyle/>
        <a:p>
          <a:endParaRPr lang="it-IT"/>
        </a:p>
      </dgm:t>
    </dgm:pt>
    <dgm:pt modelId="{1B097870-1BDC-492D-8BC4-5EBA23500766}">
      <dgm:prSet phldrT="[Testo]"/>
      <dgm:spPr/>
      <dgm:t>
        <a:bodyPr/>
        <a:lstStyle/>
        <a:p>
          <a:r>
            <a:rPr lang="it-IT" dirty="0" smtClean="0"/>
            <a:t>Sarte, operaie</a:t>
          </a:r>
          <a:endParaRPr lang="it-IT" dirty="0"/>
        </a:p>
      </dgm:t>
    </dgm:pt>
    <dgm:pt modelId="{6F48ED62-0ED2-40FA-85B2-7A3BD6E26ACB}" type="parTrans" cxnId="{F6235CFA-D5A3-4FB4-A86C-CF7D4754A338}">
      <dgm:prSet/>
      <dgm:spPr/>
      <dgm:t>
        <a:bodyPr/>
        <a:lstStyle/>
        <a:p>
          <a:endParaRPr lang="it-IT" dirty="0"/>
        </a:p>
      </dgm:t>
    </dgm:pt>
    <dgm:pt modelId="{0D7C6EED-B31A-44C3-AC2C-2ED02CEC5384}" type="sibTrans" cxnId="{F6235CFA-D5A3-4FB4-A86C-CF7D4754A338}">
      <dgm:prSet/>
      <dgm:spPr/>
      <dgm:t>
        <a:bodyPr/>
        <a:lstStyle/>
        <a:p>
          <a:endParaRPr lang="it-IT"/>
        </a:p>
      </dgm:t>
    </dgm:pt>
    <dgm:pt modelId="{233FD257-AD2F-4F9E-BDEC-BFFE94D18438}" type="pres">
      <dgm:prSet presAssocID="{BDE4E437-079D-48D3-AD87-AD1A54EEF656}" presName="diagram" presStyleCnt="0">
        <dgm:presLayoutVars>
          <dgm:chPref val="1"/>
          <dgm:dir/>
          <dgm:animOne val="branch"/>
          <dgm:animLvl val="lvl"/>
          <dgm:resizeHandles val="exact"/>
        </dgm:presLayoutVars>
      </dgm:prSet>
      <dgm:spPr/>
      <dgm:t>
        <a:bodyPr/>
        <a:lstStyle/>
        <a:p>
          <a:endParaRPr lang="it-IT"/>
        </a:p>
      </dgm:t>
    </dgm:pt>
    <dgm:pt modelId="{40D2F7DC-D301-46D5-93F5-C23226F8C19D}" type="pres">
      <dgm:prSet presAssocID="{D9A99264-A128-484E-8C83-745EC950F7FA}" presName="root1" presStyleCnt="0"/>
      <dgm:spPr/>
    </dgm:pt>
    <dgm:pt modelId="{5DC95237-1F07-4AD4-A0A1-C8D8E241CDAD}" type="pres">
      <dgm:prSet presAssocID="{D9A99264-A128-484E-8C83-745EC950F7FA}" presName="LevelOneTextNode" presStyleLbl="node0" presStyleIdx="0" presStyleCnt="1">
        <dgm:presLayoutVars>
          <dgm:chPref val="3"/>
        </dgm:presLayoutVars>
      </dgm:prSet>
      <dgm:spPr/>
      <dgm:t>
        <a:bodyPr/>
        <a:lstStyle/>
        <a:p>
          <a:endParaRPr lang="it-IT"/>
        </a:p>
      </dgm:t>
    </dgm:pt>
    <dgm:pt modelId="{286D28DE-0A0E-452C-B6D7-D2DA70413DB7}" type="pres">
      <dgm:prSet presAssocID="{D9A99264-A128-484E-8C83-745EC950F7FA}" presName="level2hierChild" presStyleCnt="0"/>
      <dgm:spPr/>
    </dgm:pt>
    <dgm:pt modelId="{04CD4FE8-8ADE-4E77-9016-DB8B0A051940}" type="pres">
      <dgm:prSet presAssocID="{0D120C03-0DFD-44CA-AC1A-09551E912821}" presName="conn2-1" presStyleLbl="parChTrans1D2" presStyleIdx="0" presStyleCnt="2"/>
      <dgm:spPr/>
      <dgm:t>
        <a:bodyPr/>
        <a:lstStyle/>
        <a:p>
          <a:endParaRPr lang="it-IT"/>
        </a:p>
      </dgm:t>
    </dgm:pt>
    <dgm:pt modelId="{9B9F0015-4789-440D-BC16-3CE4F25C8921}" type="pres">
      <dgm:prSet presAssocID="{0D120C03-0DFD-44CA-AC1A-09551E912821}" presName="connTx" presStyleLbl="parChTrans1D2" presStyleIdx="0" presStyleCnt="2"/>
      <dgm:spPr/>
      <dgm:t>
        <a:bodyPr/>
        <a:lstStyle/>
        <a:p>
          <a:endParaRPr lang="it-IT"/>
        </a:p>
      </dgm:t>
    </dgm:pt>
    <dgm:pt modelId="{C51EFFE7-C26A-4BBD-BF13-EF03EE83A907}" type="pres">
      <dgm:prSet presAssocID="{9A7D8B7A-63B1-46FE-AAC9-DCF08094F885}" presName="root2" presStyleCnt="0"/>
      <dgm:spPr/>
    </dgm:pt>
    <dgm:pt modelId="{896E3B92-FA3B-48EF-B05F-85DD15FCF065}" type="pres">
      <dgm:prSet presAssocID="{9A7D8B7A-63B1-46FE-AAC9-DCF08094F885}" presName="LevelTwoTextNode" presStyleLbl="node2" presStyleIdx="0" presStyleCnt="2">
        <dgm:presLayoutVars>
          <dgm:chPref val="3"/>
        </dgm:presLayoutVars>
      </dgm:prSet>
      <dgm:spPr/>
      <dgm:t>
        <a:bodyPr/>
        <a:lstStyle/>
        <a:p>
          <a:endParaRPr lang="it-IT"/>
        </a:p>
      </dgm:t>
    </dgm:pt>
    <dgm:pt modelId="{DB471EAD-9466-4AF0-8F04-247D3BF495B5}" type="pres">
      <dgm:prSet presAssocID="{9A7D8B7A-63B1-46FE-AAC9-DCF08094F885}" presName="level3hierChild" presStyleCnt="0"/>
      <dgm:spPr/>
    </dgm:pt>
    <dgm:pt modelId="{145F86C6-65D6-4DC1-9955-4E453E12C304}" type="pres">
      <dgm:prSet presAssocID="{DFBD1B97-360F-4971-AF41-991F73D378C5}" presName="conn2-1" presStyleLbl="parChTrans1D3" presStyleIdx="0" presStyleCnt="4"/>
      <dgm:spPr/>
      <dgm:t>
        <a:bodyPr/>
        <a:lstStyle/>
        <a:p>
          <a:endParaRPr lang="it-IT"/>
        </a:p>
      </dgm:t>
    </dgm:pt>
    <dgm:pt modelId="{31DB4CDA-02BD-432D-B15C-F8AC1A4CCEBA}" type="pres">
      <dgm:prSet presAssocID="{DFBD1B97-360F-4971-AF41-991F73D378C5}" presName="connTx" presStyleLbl="parChTrans1D3" presStyleIdx="0" presStyleCnt="4"/>
      <dgm:spPr/>
      <dgm:t>
        <a:bodyPr/>
        <a:lstStyle/>
        <a:p>
          <a:endParaRPr lang="it-IT"/>
        </a:p>
      </dgm:t>
    </dgm:pt>
    <dgm:pt modelId="{C1440907-0556-4B7E-B537-AF49FA667E79}" type="pres">
      <dgm:prSet presAssocID="{C08EBF07-E5FF-47E5-A0FC-58ECF4657F49}" presName="root2" presStyleCnt="0"/>
      <dgm:spPr/>
    </dgm:pt>
    <dgm:pt modelId="{DFFFE15B-4B8A-477B-834F-17A6AABF9606}" type="pres">
      <dgm:prSet presAssocID="{C08EBF07-E5FF-47E5-A0FC-58ECF4657F49}" presName="LevelTwoTextNode" presStyleLbl="node3" presStyleIdx="0" presStyleCnt="4">
        <dgm:presLayoutVars>
          <dgm:chPref val="3"/>
        </dgm:presLayoutVars>
      </dgm:prSet>
      <dgm:spPr/>
      <dgm:t>
        <a:bodyPr/>
        <a:lstStyle/>
        <a:p>
          <a:endParaRPr lang="it-IT"/>
        </a:p>
      </dgm:t>
    </dgm:pt>
    <dgm:pt modelId="{DA8CFB97-2303-4CBB-81C3-FC0B69EC9834}" type="pres">
      <dgm:prSet presAssocID="{C08EBF07-E5FF-47E5-A0FC-58ECF4657F49}" presName="level3hierChild" presStyleCnt="0"/>
      <dgm:spPr/>
    </dgm:pt>
    <dgm:pt modelId="{E62E4D29-96EE-4F31-B40A-ACF2CEFE2490}" type="pres">
      <dgm:prSet presAssocID="{DC01DF02-3943-4933-A738-6A83E2EC7EFC}" presName="conn2-1" presStyleLbl="parChTrans1D3" presStyleIdx="1" presStyleCnt="4"/>
      <dgm:spPr/>
      <dgm:t>
        <a:bodyPr/>
        <a:lstStyle/>
        <a:p>
          <a:endParaRPr lang="it-IT"/>
        </a:p>
      </dgm:t>
    </dgm:pt>
    <dgm:pt modelId="{E60F60F6-0BAE-456E-86DF-ADC9F299DC87}" type="pres">
      <dgm:prSet presAssocID="{DC01DF02-3943-4933-A738-6A83E2EC7EFC}" presName="connTx" presStyleLbl="parChTrans1D3" presStyleIdx="1" presStyleCnt="4"/>
      <dgm:spPr/>
      <dgm:t>
        <a:bodyPr/>
        <a:lstStyle/>
        <a:p>
          <a:endParaRPr lang="it-IT"/>
        </a:p>
      </dgm:t>
    </dgm:pt>
    <dgm:pt modelId="{8324887F-B5E9-4FAF-86C6-8176D07E708D}" type="pres">
      <dgm:prSet presAssocID="{BEEF9771-6AA0-461C-B29A-C04D5A281043}" presName="root2" presStyleCnt="0"/>
      <dgm:spPr/>
    </dgm:pt>
    <dgm:pt modelId="{2BED8504-EA5C-4F94-ADF0-C5D370687B35}" type="pres">
      <dgm:prSet presAssocID="{BEEF9771-6AA0-461C-B29A-C04D5A281043}" presName="LevelTwoTextNode" presStyleLbl="node3" presStyleIdx="1" presStyleCnt="4">
        <dgm:presLayoutVars>
          <dgm:chPref val="3"/>
        </dgm:presLayoutVars>
      </dgm:prSet>
      <dgm:spPr/>
      <dgm:t>
        <a:bodyPr/>
        <a:lstStyle/>
        <a:p>
          <a:endParaRPr lang="it-IT"/>
        </a:p>
      </dgm:t>
    </dgm:pt>
    <dgm:pt modelId="{6577FC03-E632-41F9-BEE2-74898486C5EF}" type="pres">
      <dgm:prSet presAssocID="{BEEF9771-6AA0-461C-B29A-C04D5A281043}" presName="level3hierChild" presStyleCnt="0"/>
      <dgm:spPr/>
    </dgm:pt>
    <dgm:pt modelId="{17A1CCB7-00CF-4BCA-BAE4-45AF12FE3B60}" type="pres">
      <dgm:prSet presAssocID="{E545CEF1-0D98-433B-8E3B-0017A562E28E}" presName="conn2-1" presStyleLbl="parChTrans1D2" presStyleIdx="1" presStyleCnt="2"/>
      <dgm:spPr/>
      <dgm:t>
        <a:bodyPr/>
        <a:lstStyle/>
        <a:p>
          <a:endParaRPr lang="it-IT"/>
        </a:p>
      </dgm:t>
    </dgm:pt>
    <dgm:pt modelId="{88E27AE7-BAD3-4F77-8F07-31DD1A58138F}" type="pres">
      <dgm:prSet presAssocID="{E545CEF1-0D98-433B-8E3B-0017A562E28E}" presName="connTx" presStyleLbl="parChTrans1D2" presStyleIdx="1" presStyleCnt="2"/>
      <dgm:spPr/>
      <dgm:t>
        <a:bodyPr/>
        <a:lstStyle/>
        <a:p>
          <a:endParaRPr lang="it-IT"/>
        </a:p>
      </dgm:t>
    </dgm:pt>
    <dgm:pt modelId="{C7838EB4-5ED8-4460-9A4E-20EE473D534C}" type="pres">
      <dgm:prSet presAssocID="{6953907B-083B-4E79-84DE-A5C6F75C955F}" presName="root2" presStyleCnt="0"/>
      <dgm:spPr/>
    </dgm:pt>
    <dgm:pt modelId="{36385199-335B-4C19-AF6A-9059822F1079}" type="pres">
      <dgm:prSet presAssocID="{6953907B-083B-4E79-84DE-A5C6F75C955F}" presName="LevelTwoTextNode" presStyleLbl="node2" presStyleIdx="1" presStyleCnt="2">
        <dgm:presLayoutVars>
          <dgm:chPref val="3"/>
        </dgm:presLayoutVars>
      </dgm:prSet>
      <dgm:spPr/>
      <dgm:t>
        <a:bodyPr/>
        <a:lstStyle/>
        <a:p>
          <a:endParaRPr lang="it-IT"/>
        </a:p>
      </dgm:t>
    </dgm:pt>
    <dgm:pt modelId="{222C698A-8546-4963-A04F-7CA7558C55E4}" type="pres">
      <dgm:prSet presAssocID="{6953907B-083B-4E79-84DE-A5C6F75C955F}" presName="level3hierChild" presStyleCnt="0"/>
      <dgm:spPr/>
    </dgm:pt>
    <dgm:pt modelId="{C0808D1A-A1E9-42FC-AB9D-48875FCC859D}" type="pres">
      <dgm:prSet presAssocID="{7257B63C-7214-4A6F-A871-919AAD4557AC}" presName="conn2-1" presStyleLbl="parChTrans1D3" presStyleIdx="2" presStyleCnt="4"/>
      <dgm:spPr/>
      <dgm:t>
        <a:bodyPr/>
        <a:lstStyle/>
        <a:p>
          <a:endParaRPr lang="it-IT"/>
        </a:p>
      </dgm:t>
    </dgm:pt>
    <dgm:pt modelId="{87B4174C-4E7B-498A-B13B-71AD4B0967FE}" type="pres">
      <dgm:prSet presAssocID="{7257B63C-7214-4A6F-A871-919AAD4557AC}" presName="connTx" presStyleLbl="parChTrans1D3" presStyleIdx="2" presStyleCnt="4"/>
      <dgm:spPr/>
      <dgm:t>
        <a:bodyPr/>
        <a:lstStyle/>
        <a:p>
          <a:endParaRPr lang="it-IT"/>
        </a:p>
      </dgm:t>
    </dgm:pt>
    <dgm:pt modelId="{061CEB05-7CDB-4CCC-995F-7564F54753F2}" type="pres">
      <dgm:prSet presAssocID="{4E8546A5-E5CC-43CC-9975-C9FBA471C85D}" presName="root2" presStyleCnt="0"/>
      <dgm:spPr/>
    </dgm:pt>
    <dgm:pt modelId="{941E752A-542E-45AE-AD2D-015B649BEA82}" type="pres">
      <dgm:prSet presAssocID="{4E8546A5-E5CC-43CC-9975-C9FBA471C85D}" presName="LevelTwoTextNode" presStyleLbl="node3" presStyleIdx="2" presStyleCnt="4">
        <dgm:presLayoutVars>
          <dgm:chPref val="3"/>
        </dgm:presLayoutVars>
      </dgm:prSet>
      <dgm:spPr/>
      <dgm:t>
        <a:bodyPr/>
        <a:lstStyle/>
        <a:p>
          <a:endParaRPr lang="it-IT"/>
        </a:p>
      </dgm:t>
    </dgm:pt>
    <dgm:pt modelId="{01724013-5059-4542-9559-B668F58E8700}" type="pres">
      <dgm:prSet presAssocID="{4E8546A5-E5CC-43CC-9975-C9FBA471C85D}" presName="level3hierChild" presStyleCnt="0"/>
      <dgm:spPr/>
    </dgm:pt>
    <dgm:pt modelId="{F0357A00-D479-4495-A822-FB30F563BBC0}" type="pres">
      <dgm:prSet presAssocID="{6F48ED62-0ED2-40FA-85B2-7A3BD6E26ACB}" presName="conn2-1" presStyleLbl="parChTrans1D3" presStyleIdx="3" presStyleCnt="4"/>
      <dgm:spPr/>
      <dgm:t>
        <a:bodyPr/>
        <a:lstStyle/>
        <a:p>
          <a:endParaRPr lang="it-IT"/>
        </a:p>
      </dgm:t>
    </dgm:pt>
    <dgm:pt modelId="{BD4857DB-04E4-4F3D-8AD5-20CAB5247471}" type="pres">
      <dgm:prSet presAssocID="{6F48ED62-0ED2-40FA-85B2-7A3BD6E26ACB}" presName="connTx" presStyleLbl="parChTrans1D3" presStyleIdx="3" presStyleCnt="4"/>
      <dgm:spPr/>
      <dgm:t>
        <a:bodyPr/>
        <a:lstStyle/>
        <a:p>
          <a:endParaRPr lang="it-IT"/>
        </a:p>
      </dgm:t>
    </dgm:pt>
    <dgm:pt modelId="{113A3B02-4E88-4485-87D2-8A8C5925BC7C}" type="pres">
      <dgm:prSet presAssocID="{1B097870-1BDC-492D-8BC4-5EBA23500766}" presName="root2" presStyleCnt="0"/>
      <dgm:spPr/>
    </dgm:pt>
    <dgm:pt modelId="{5DE972F8-282F-44F6-8EF0-6425B0C325C4}" type="pres">
      <dgm:prSet presAssocID="{1B097870-1BDC-492D-8BC4-5EBA23500766}" presName="LevelTwoTextNode" presStyleLbl="node3" presStyleIdx="3" presStyleCnt="4">
        <dgm:presLayoutVars>
          <dgm:chPref val="3"/>
        </dgm:presLayoutVars>
      </dgm:prSet>
      <dgm:spPr/>
      <dgm:t>
        <a:bodyPr/>
        <a:lstStyle/>
        <a:p>
          <a:endParaRPr lang="it-IT"/>
        </a:p>
      </dgm:t>
    </dgm:pt>
    <dgm:pt modelId="{647E9FFF-9C6E-434B-A139-BCCADA2BE9C2}" type="pres">
      <dgm:prSet presAssocID="{1B097870-1BDC-492D-8BC4-5EBA23500766}" presName="level3hierChild" presStyleCnt="0"/>
      <dgm:spPr/>
    </dgm:pt>
  </dgm:ptLst>
  <dgm:cxnLst>
    <dgm:cxn modelId="{8B4DE38D-5C22-4940-92D3-B36EC474A135}" type="presOf" srcId="{7257B63C-7214-4A6F-A871-919AAD4557AC}" destId="{87B4174C-4E7B-498A-B13B-71AD4B0967FE}" srcOrd="1" destOrd="0" presId="urn:microsoft.com/office/officeart/2005/8/layout/hierarchy2"/>
    <dgm:cxn modelId="{6E1638E1-7E37-48C2-8C6E-6975F6185DA7}" srcId="{BDE4E437-079D-48D3-AD87-AD1A54EEF656}" destId="{D9A99264-A128-484E-8C83-745EC950F7FA}" srcOrd="0" destOrd="0" parTransId="{17C7620A-F536-45B3-B2FD-09F5532DD104}" sibTransId="{6B4849D5-8DF1-49E1-9DA9-C3485FE3CE56}"/>
    <dgm:cxn modelId="{1F5013D7-87E0-4B82-8505-6876051E976E}" type="presOf" srcId="{E545CEF1-0D98-433B-8E3B-0017A562E28E}" destId="{17A1CCB7-00CF-4BCA-BAE4-45AF12FE3B60}" srcOrd="0" destOrd="0" presId="urn:microsoft.com/office/officeart/2005/8/layout/hierarchy2"/>
    <dgm:cxn modelId="{A9EE7860-2E0B-4315-A18A-DAD6CC74C5BD}" type="presOf" srcId="{C08EBF07-E5FF-47E5-A0FC-58ECF4657F49}" destId="{DFFFE15B-4B8A-477B-834F-17A6AABF9606}" srcOrd="0" destOrd="0" presId="urn:microsoft.com/office/officeart/2005/8/layout/hierarchy2"/>
    <dgm:cxn modelId="{A45A2320-8502-4C34-AACE-1CE0D35FA3E0}" type="presOf" srcId="{DFBD1B97-360F-4971-AF41-991F73D378C5}" destId="{145F86C6-65D6-4DC1-9955-4E453E12C304}" srcOrd="0" destOrd="0" presId="urn:microsoft.com/office/officeart/2005/8/layout/hierarchy2"/>
    <dgm:cxn modelId="{1D54FFFF-9E83-4831-85FF-1325A8934E0E}" type="presOf" srcId="{DC01DF02-3943-4933-A738-6A83E2EC7EFC}" destId="{E62E4D29-96EE-4F31-B40A-ACF2CEFE2490}" srcOrd="0" destOrd="0" presId="urn:microsoft.com/office/officeart/2005/8/layout/hierarchy2"/>
    <dgm:cxn modelId="{AE290FCB-D57B-439C-AC92-656CBB282C76}" srcId="{9A7D8B7A-63B1-46FE-AAC9-DCF08094F885}" destId="{BEEF9771-6AA0-461C-B29A-C04D5A281043}" srcOrd="1" destOrd="0" parTransId="{DC01DF02-3943-4933-A738-6A83E2EC7EFC}" sibTransId="{0603B3A5-E100-4F2C-B317-589B5805F51D}"/>
    <dgm:cxn modelId="{EA628731-2C84-4235-B874-59FABDFB0D47}" type="presOf" srcId="{6F48ED62-0ED2-40FA-85B2-7A3BD6E26ACB}" destId="{BD4857DB-04E4-4F3D-8AD5-20CAB5247471}" srcOrd="1" destOrd="0" presId="urn:microsoft.com/office/officeart/2005/8/layout/hierarchy2"/>
    <dgm:cxn modelId="{87FE71DB-B2A5-48D2-B8EC-FD480EAFB50D}" type="presOf" srcId="{6953907B-083B-4E79-84DE-A5C6F75C955F}" destId="{36385199-335B-4C19-AF6A-9059822F1079}" srcOrd="0" destOrd="0" presId="urn:microsoft.com/office/officeart/2005/8/layout/hierarchy2"/>
    <dgm:cxn modelId="{74DC22A2-A7A1-4425-B314-62C5C33FBCE0}" srcId="{9A7D8B7A-63B1-46FE-AAC9-DCF08094F885}" destId="{C08EBF07-E5FF-47E5-A0FC-58ECF4657F49}" srcOrd="0" destOrd="0" parTransId="{DFBD1B97-360F-4971-AF41-991F73D378C5}" sibTransId="{223EFCA2-43CF-4AD1-8ED8-FA2323943C27}"/>
    <dgm:cxn modelId="{696DA46E-12A2-4C01-9FCA-0936A6AA7B06}" type="presOf" srcId="{0D120C03-0DFD-44CA-AC1A-09551E912821}" destId="{9B9F0015-4789-440D-BC16-3CE4F25C8921}" srcOrd="1" destOrd="0" presId="urn:microsoft.com/office/officeart/2005/8/layout/hierarchy2"/>
    <dgm:cxn modelId="{A3D3AE4A-D8E6-482E-BF44-E3078D94AC4F}" type="presOf" srcId="{BEEF9771-6AA0-461C-B29A-C04D5A281043}" destId="{2BED8504-EA5C-4F94-ADF0-C5D370687B35}" srcOrd="0" destOrd="0" presId="urn:microsoft.com/office/officeart/2005/8/layout/hierarchy2"/>
    <dgm:cxn modelId="{11A997E8-C085-423B-B4E5-FD20AB47DF91}" type="presOf" srcId="{7257B63C-7214-4A6F-A871-919AAD4557AC}" destId="{C0808D1A-A1E9-42FC-AB9D-48875FCC859D}" srcOrd="0" destOrd="0" presId="urn:microsoft.com/office/officeart/2005/8/layout/hierarchy2"/>
    <dgm:cxn modelId="{FE560815-A28D-4579-A14A-514AE9595235}" type="presOf" srcId="{0D120C03-0DFD-44CA-AC1A-09551E912821}" destId="{04CD4FE8-8ADE-4E77-9016-DB8B0A051940}" srcOrd="0" destOrd="0" presId="urn:microsoft.com/office/officeart/2005/8/layout/hierarchy2"/>
    <dgm:cxn modelId="{DB8E808B-9D12-4EC8-BE21-93A1BF44AFEE}" type="presOf" srcId="{DC01DF02-3943-4933-A738-6A83E2EC7EFC}" destId="{E60F60F6-0BAE-456E-86DF-ADC9F299DC87}" srcOrd="1" destOrd="0" presId="urn:microsoft.com/office/officeart/2005/8/layout/hierarchy2"/>
    <dgm:cxn modelId="{B77E3BD3-74B0-4E60-9836-3E6A708A3971}" srcId="{D9A99264-A128-484E-8C83-745EC950F7FA}" destId="{9A7D8B7A-63B1-46FE-AAC9-DCF08094F885}" srcOrd="0" destOrd="0" parTransId="{0D120C03-0DFD-44CA-AC1A-09551E912821}" sibTransId="{01CF730E-8C54-4CBB-B84A-9326C51D3148}"/>
    <dgm:cxn modelId="{F6235CFA-D5A3-4FB4-A86C-CF7D4754A338}" srcId="{6953907B-083B-4E79-84DE-A5C6F75C955F}" destId="{1B097870-1BDC-492D-8BC4-5EBA23500766}" srcOrd="1" destOrd="0" parTransId="{6F48ED62-0ED2-40FA-85B2-7A3BD6E26ACB}" sibTransId="{0D7C6EED-B31A-44C3-AC2C-2ED02CEC5384}"/>
    <dgm:cxn modelId="{B7E8D219-61F7-440C-9E27-A1028AD22108}" srcId="{D9A99264-A128-484E-8C83-745EC950F7FA}" destId="{6953907B-083B-4E79-84DE-A5C6F75C955F}" srcOrd="1" destOrd="0" parTransId="{E545CEF1-0D98-433B-8E3B-0017A562E28E}" sibTransId="{86E48928-615C-4A00-8148-8C971F7CE28D}"/>
    <dgm:cxn modelId="{4433BACD-89ED-4A4A-9C1B-880A9859AD05}" type="presOf" srcId="{BDE4E437-079D-48D3-AD87-AD1A54EEF656}" destId="{233FD257-AD2F-4F9E-BDEC-BFFE94D18438}" srcOrd="0" destOrd="0" presId="urn:microsoft.com/office/officeart/2005/8/layout/hierarchy2"/>
    <dgm:cxn modelId="{F168A6CA-121B-4A08-8CDC-B6043F9339CF}" srcId="{6953907B-083B-4E79-84DE-A5C6F75C955F}" destId="{4E8546A5-E5CC-43CC-9975-C9FBA471C85D}" srcOrd="0" destOrd="0" parTransId="{7257B63C-7214-4A6F-A871-919AAD4557AC}" sibTransId="{515A7440-69EA-4B7B-A2F0-790F589BC86C}"/>
    <dgm:cxn modelId="{B0E69E38-8097-4E15-A6DE-23EEDDB83784}" type="presOf" srcId="{4E8546A5-E5CC-43CC-9975-C9FBA471C85D}" destId="{941E752A-542E-45AE-AD2D-015B649BEA82}" srcOrd="0" destOrd="0" presId="urn:microsoft.com/office/officeart/2005/8/layout/hierarchy2"/>
    <dgm:cxn modelId="{A807AAA2-F7FE-4A92-867C-F74D964AC9B7}" type="presOf" srcId="{D9A99264-A128-484E-8C83-745EC950F7FA}" destId="{5DC95237-1F07-4AD4-A0A1-C8D8E241CDAD}" srcOrd="0" destOrd="0" presId="urn:microsoft.com/office/officeart/2005/8/layout/hierarchy2"/>
    <dgm:cxn modelId="{B77817E8-0DE6-434D-B557-00BC583182F6}" type="presOf" srcId="{9A7D8B7A-63B1-46FE-AAC9-DCF08094F885}" destId="{896E3B92-FA3B-48EF-B05F-85DD15FCF065}" srcOrd="0" destOrd="0" presId="urn:microsoft.com/office/officeart/2005/8/layout/hierarchy2"/>
    <dgm:cxn modelId="{AAEA59F3-CBC1-4EF4-A19C-BC0E841AF6AD}" type="presOf" srcId="{1B097870-1BDC-492D-8BC4-5EBA23500766}" destId="{5DE972F8-282F-44F6-8EF0-6425B0C325C4}" srcOrd="0" destOrd="0" presId="urn:microsoft.com/office/officeart/2005/8/layout/hierarchy2"/>
    <dgm:cxn modelId="{E1FCDDE2-A7F2-46C4-B3A9-113A677E4E89}" type="presOf" srcId="{6F48ED62-0ED2-40FA-85B2-7A3BD6E26ACB}" destId="{F0357A00-D479-4495-A822-FB30F563BBC0}" srcOrd="0" destOrd="0" presId="urn:microsoft.com/office/officeart/2005/8/layout/hierarchy2"/>
    <dgm:cxn modelId="{4D98473C-1D37-47B6-A78B-A9B3FC5CDBF1}" type="presOf" srcId="{E545CEF1-0D98-433B-8E3B-0017A562E28E}" destId="{88E27AE7-BAD3-4F77-8F07-31DD1A58138F}" srcOrd="1" destOrd="0" presId="urn:microsoft.com/office/officeart/2005/8/layout/hierarchy2"/>
    <dgm:cxn modelId="{CE9B1B91-06BD-42EF-9FEB-0E09BBCBC6CF}" type="presOf" srcId="{DFBD1B97-360F-4971-AF41-991F73D378C5}" destId="{31DB4CDA-02BD-432D-B15C-F8AC1A4CCEBA}" srcOrd="1" destOrd="0" presId="urn:microsoft.com/office/officeart/2005/8/layout/hierarchy2"/>
    <dgm:cxn modelId="{65C46788-F72F-4C31-B256-100C9EDD5487}" type="presParOf" srcId="{233FD257-AD2F-4F9E-BDEC-BFFE94D18438}" destId="{40D2F7DC-D301-46D5-93F5-C23226F8C19D}" srcOrd="0" destOrd="0" presId="urn:microsoft.com/office/officeart/2005/8/layout/hierarchy2"/>
    <dgm:cxn modelId="{171F079B-2A64-49BC-AF7B-5D0436461FAE}" type="presParOf" srcId="{40D2F7DC-D301-46D5-93F5-C23226F8C19D}" destId="{5DC95237-1F07-4AD4-A0A1-C8D8E241CDAD}" srcOrd="0" destOrd="0" presId="urn:microsoft.com/office/officeart/2005/8/layout/hierarchy2"/>
    <dgm:cxn modelId="{29A6C5C9-E7EA-4621-80D7-BC74B7938E2A}" type="presParOf" srcId="{40D2F7DC-D301-46D5-93F5-C23226F8C19D}" destId="{286D28DE-0A0E-452C-B6D7-D2DA70413DB7}" srcOrd="1" destOrd="0" presId="urn:microsoft.com/office/officeart/2005/8/layout/hierarchy2"/>
    <dgm:cxn modelId="{AD6D1713-A967-40DB-A547-B1ABAB57702B}" type="presParOf" srcId="{286D28DE-0A0E-452C-B6D7-D2DA70413DB7}" destId="{04CD4FE8-8ADE-4E77-9016-DB8B0A051940}" srcOrd="0" destOrd="0" presId="urn:microsoft.com/office/officeart/2005/8/layout/hierarchy2"/>
    <dgm:cxn modelId="{9FD256DA-2888-466E-8328-08546DE09C5D}" type="presParOf" srcId="{04CD4FE8-8ADE-4E77-9016-DB8B0A051940}" destId="{9B9F0015-4789-440D-BC16-3CE4F25C8921}" srcOrd="0" destOrd="0" presId="urn:microsoft.com/office/officeart/2005/8/layout/hierarchy2"/>
    <dgm:cxn modelId="{447C5B0A-4DF6-48B9-96A4-094DB4702A1A}" type="presParOf" srcId="{286D28DE-0A0E-452C-B6D7-D2DA70413DB7}" destId="{C51EFFE7-C26A-4BBD-BF13-EF03EE83A907}" srcOrd="1" destOrd="0" presId="urn:microsoft.com/office/officeart/2005/8/layout/hierarchy2"/>
    <dgm:cxn modelId="{DF0AE928-0756-40EE-9E78-63D1EE59EF2F}" type="presParOf" srcId="{C51EFFE7-C26A-4BBD-BF13-EF03EE83A907}" destId="{896E3B92-FA3B-48EF-B05F-85DD15FCF065}" srcOrd="0" destOrd="0" presId="urn:microsoft.com/office/officeart/2005/8/layout/hierarchy2"/>
    <dgm:cxn modelId="{1355C7CB-8CAE-43F1-BBC8-5CDF58D03286}" type="presParOf" srcId="{C51EFFE7-C26A-4BBD-BF13-EF03EE83A907}" destId="{DB471EAD-9466-4AF0-8F04-247D3BF495B5}" srcOrd="1" destOrd="0" presId="urn:microsoft.com/office/officeart/2005/8/layout/hierarchy2"/>
    <dgm:cxn modelId="{40026567-A3A4-4577-A78C-C3223F2A6056}" type="presParOf" srcId="{DB471EAD-9466-4AF0-8F04-247D3BF495B5}" destId="{145F86C6-65D6-4DC1-9955-4E453E12C304}" srcOrd="0" destOrd="0" presId="urn:microsoft.com/office/officeart/2005/8/layout/hierarchy2"/>
    <dgm:cxn modelId="{242BFEB5-887A-4042-AB8B-1CE6BBB9398D}" type="presParOf" srcId="{145F86C6-65D6-4DC1-9955-4E453E12C304}" destId="{31DB4CDA-02BD-432D-B15C-F8AC1A4CCEBA}" srcOrd="0" destOrd="0" presId="urn:microsoft.com/office/officeart/2005/8/layout/hierarchy2"/>
    <dgm:cxn modelId="{2733575B-ED01-409A-A490-728483C81387}" type="presParOf" srcId="{DB471EAD-9466-4AF0-8F04-247D3BF495B5}" destId="{C1440907-0556-4B7E-B537-AF49FA667E79}" srcOrd="1" destOrd="0" presId="urn:microsoft.com/office/officeart/2005/8/layout/hierarchy2"/>
    <dgm:cxn modelId="{39E3E9A2-6A66-4761-A6FF-6ED788C694F9}" type="presParOf" srcId="{C1440907-0556-4B7E-B537-AF49FA667E79}" destId="{DFFFE15B-4B8A-477B-834F-17A6AABF9606}" srcOrd="0" destOrd="0" presId="urn:microsoft.com/office/officeart/2005/8/layout/hierarchy2"/>
    <dgm:cxn modelId="{C6F35336-A8C7-4DB9-A091-67E721C608C1}" type="presParOf" srcId="{C1440907-0556-4B7E-B537-AF49FA667E79}" destId="{DA8CFB97-2303-4CBB-81C3-FC0B69EC9834}" srcOrd="1" destOrd="0" presId="urn:microsoft.com/office/officeart/2005/8/layout/hierarchy2"/>
    <dgm:cxn modelId="{20B56B90-F76B-4CF1-93AD-B620817EBA8F}" type="presParOf" srcId="{DB471EAD-9466-4AF0-8F04-247D3BF495B5}" destId="{E62E4D29-96EE-4F31-B40A-ACF2CEFE2490}" srcOrd="2" destOrd="0" presId="urn:microsoft.com/office/officeart/2005/8/layout/hierarchy2"/>
    <dgm:cxn modelId="{B299993B-D478-4E63-B864-B4B198A33504}" type="presParOf" srcId="{E62E4D29-96EE-4F31-B40A-ACF2CEFE2490}" destId="{E60F60F6-0BAE-456E-86DF-ADC9F299DC87}" srcOrd="0" destOrd="0" presId="urn:microsoft.com/office/officeart/2005/8/layout/hierarchy2"/>
    <dgm:cxn modelId="{6D549E0E-38AE-45B4-9F49-76DE672E3FF3}" type="presParOf" srcId="{DB471EAD-9466-4AF0-8F04-247D3BF495B5}" destId="{8324887F-B5E9-4FAF-86C6-8176D07E708D}" srcOrd="3" destOrd="0" presId="urn:microsoft.com/office/officeart/2005/8/layout/hierarchy2"/>
    <dgm:cxn modelId="{FE777E38-9DD8-4411-98A8-B70266F8E57B}" type="presParOf" srcId="{8324887F-B5E9-4FAF-86C6-8176D07E708D}" destId="{2BED8504-EA5C-4F94-ADF0-C5D370687B35}" srcOrd="0" destOrd="0" presId="urn:microsoft.com/office/officeart/2005/8/layout/hierarchy2"/>
    <dgm:cxn modelId="{B851C794-5C13-4520-A39F-3B6581A918E2}" type="presParOf" srcId="{8324887F-B5E9-4FAF-86C6-8176D07E708D}" destId="{6577FC03-E632-41F9-BEE2-74898486C5EF}" srcOrd="1" destOrd="0" presId="urn:microsoft.com/office/officeart/2005/8/layout/hierarchy2"/>
    <dgm:cxn modelId="{41D336AB-9A4D-4F5B-B340-7CC4228BCCAF}" type="presParOf" srcId="{286D28DE-0A0E-452C-B6D7-D2DA70413DB7}" destId="{17A1CCB7-00CF-4BCA-BAE4-45AF12FE3B60}" srcOrd="2" destOrd="0" presId="urn:microsoft.com/office/officeart/2005/8/layout/hierarchy2"/>
    <dgm:cxn modelId="{28B40DBD-B204-42F7-92C0-1FCC72E134FA}" type="presParOf" srcId="{17A1CCB7-00CF-4BCA-BAE4-45AF12FE3B60}" destId="{88E27AE7-BAD3-4F77-8F07-31DD1A58138F}" srcOrd="0" destOrd="0" presId="urn:microsoft.com/office/officeart/2005/8/layout/hierarchy2"/>
    <dgm:cxn modelId="{32E819E8-0AC7-41E1-AABC-06B6D41BE4D9}" type="presParOf" srcId="{286D28DE-0A0E-452C-B6D7-D2DA70413DB7}" destId="{C7838EB4-5ED8-4460-9A4E-20EE473D534C}" srcOrd="3" destOrd="0" presId="urn:microsoft.com/office/officeart/2005/8/layout/hierarchy2"/>
    <dgm:cxn modelId="{6C106779-3AFA-47E7-8469-7D52276FD585}" type="presParOf" srcId="{C7838EB4-5ED8-4460-9A4E-20EE473D534C}" destId="{36385199-335B-4C19-AF6A-9059822F1079}" srcOrd="0" destOrd="0" presId="urn:microsoft.com/office/officeart/2005/8/layout/hierarchy2"/>
    <dgm:cxn modelId="{F466AA26-1441-40B3-B610-BE4197222E1C}" type="presParOf" srcId="{C7838EB4-5ED8-4460-9A4E-20EE473D534C}" destId="{222C698A-8546-4963-A04F-7CA7558C55E4}" srcOrd="1" destOrd="0" presId="urn:microsoft.com/office/officeart/2005/8/layout/hierarchy2"/>
    <dgm:cxn modelId="{F31AF81C-FF20-4B10-834D-2D6C0B893F4E}" type="presParOf" srcId="{222C698A-8546-4963-A04F-7CA7558C55E4}" destId="{C0808D1A-A1E9-42FC-AB9D-48875FCC859D}" srcOrd="0" destOrd="0" presId="urn:microsoft.com/office/officeart/2005/8/layout/hierarchy2"/>
    <dgm:cxn modelId="{AF11408D-501E-4714-BEE0-1075E115E6A0}" type="presParOf" srcId="{C0808D1A-A1E9-42FC-AB9D-48875FCC859D}" destId="{87B4174C-4E7B-498A-B13B-71AD4B0967FE}" srcOrd="0" destOrd="0" presId="urn:microsoft.com/office/officeart/2005/8/layout/hierarchy2"/>
    <dgm:cxn modelId="{16839149-45DF-4141-B116-16A44467B2F2}" type="presParOf" srcId="{222C698A-8546-4963-A04F-7CA7558C55E4}" destId="{061CEB05-7CDB-4CCC-995F-7564F54753F2}" srcOrd="1" destOrd="0" presId="urn:microsoft.com/office/officeart/2005/8/layout/hierarchy2"/>
    <dgm:cxn modelId="{889D9771-E3B8-447C-B970-914A9E71564F}" type="presParOf" srcId="{061CEB05-7CDB-4CCC-995F-7564F54753F2}" destId="{941E752A-542E-45AE-AD2D-015B649BEA82}" srcOrd="0" destOrd="0" presId="urn:microsoft.com/office/officeart/2005/8/layout/hierarchy2"/>
    <dgm:cxn modelId="{0F59E6E7-475C-4E41-8429-21D3EB15613F}" type="presParOf" srcId="{061CEB05-7CDB-4CCC-995F-7564F54753F2}" destId="{01724013-5059-4542-9559-B668F58E8700}" srcOrd="1" destOrd="0" presId="urn:microsoft.com/office/officeart/2005/8/layout/hierarchy2"/>
    <dgm:cxn modelId="{B0386684-1FF1-4BC6-867B-D513348A3E0D}" type="presParOf" srcId="{222C698A-8546-4963-A04F-7CA7558C55E4}" destId="{F0357A00-D479-4495-A822-FB30F563BBC0}" srcOrd="2" destOrd="0" presId="urn:microsoft.com/office/officeart/2005/8/layout/hierarchy2"/>
    <dgm:cxn modelId="{4928DCD9-91D0-400A-901E-967D5A0DEB16}" type="presParOf" srcId="{F0357A00-D479-4495-A822-FB30F563BBC0}" destId="{BD4857DB-04E4-4F3D-8AD5-20CAB5247471}" srcOrd="0" destOrd="0" presId="urn:microsoft.com/office/officeart/2005/8/layout/hierarchy2"/>
    <dgm:cxn modelId="{D6BB07C8-1616-496F-83DB-0AF4C7E66E20}" type="presParOf" srcId="{222C698A-8546-4963-A04F-7CA7558C55E4}" destId="{113A3B02-4E88-4485-87D2-8A8C5925BC7C}" srcOrd="3" destOrd="0" presId="urn:microsoft.com/office/officeart/2005/8/layout/hierarchy2"/>
    <dgm:cxn modelId="{1A7B76FB-97D8-4E22-8F31-A49248AECF53}" type="presParOf" srcId="{113A3B02-4E88-4485-87D2-8A8C5925BC7C}" destId="{5DE972F8-282F-44F6-8EF0-6425B0C325C4}" srcOrd="0" destOrd="0" presId="urn:microsoft.com/office/officeart/2005/8/layout/hierarchy2"/>
    <dgm:cxn modelId="{C9F56140-6ACF-4DAC-B709-0F2CD0038DDA}" type="presParOf" srcId="{113A3B02-4E88-4485-87D2-8A8C5925BC7C}" destId="{647E9FFF-9C6E-434B-A139-BCCADA2BE9C2}"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4FFB9A6-5D4F-44A5-B44D-D0673C81ED87}" type="doc">
      <dgm:prSet loTypeId="urn:microsoft.com/office/officeart/2005/8/layout/hList9" loCatId="list" qsTypeId="urn:microsoft.com/office/officeart/2005/8/quickstyle/simple1" qsCatId="simple" csTypeId="urn:microsoft.com/office/officeart/2005/8/colors/accent1_2" csCatId="accent1" phldr="1"/>
      <dgm:spPr/>
      <dgm:t>
        <a:bodyPr/>
        <a:lstStyle/>
        <a:p>
          <a:endParaRPr lang="it-IT"/>
        </a:p>
      </dgm:t>
    </dgm:pt>
    <dgm:pt modelId="{4F919FFA-48E5-4699-91B0-EB51378F82A4}">
      <dgm:prSet phldrT="[Testo]"/>
      <dgm:spPr/>
      <dgm:t>
        <a:bodyPr/>
        <a:lstStyle/>
        <a:p>
          <a:r>
            <a:rPr lang="it-IT" dirty="0" smtClean="0"/>
            <a:t>Fragili equilibri tra </a:t>
          </a:r>
          <a:endParaRPr lang="it-IT" dirty="0"/>
        </a:p>
      </dgm:t>
    </dgm:pt>
    <dgm:pt modelId="{F155DFC3-10D7-4C0A-AEE0-68E346DAC1DF}" type="parTrans" cxnId="{6D353443-5EC2-4008-895B-E141A0033956}">
      <dgm:prSet/>
      <dgm:spPr/>
      <dgm:t>
        <a:bodyPr/>
        <a:lstStyle/>
        <a:p>
          <a:endParaRPr lang="it-IT"/>
        </a:p>
      </dgm:t>
    </dgm:pt>
    <dgm:pt modelId="{2C879973-DCC2-47F6-A60F-D06C8EB74252}" type="sibTrans" cxnId="{6D353443-5EC2-4008-895B-E141A0033956}">
      <dgm:prSet/>
      <dgm:spPr/>
      <dgm:t>
        <a:bodyPr/>
        <a:lstStyle/>
        <a:p>
          <a:endParaRPr lang="it-IT"/>
        </a:p>
      </dgm:t>
    </dgm:pt>
    <dgm:pt modelId="{35F9509E-F5F9-4BFE-AFAD-EF8430EF07A4}">
      <dgm:prSet phldrT="[Testo]" custT="1"/>
      <dgm:spPr/>
      <dgm:t>
        <a:bodyPr/>
        <a:lstStyle/>
        <a:p>
          <a:r>
            <a:rPr lang="it-IT" sz="1800" dirty="0" smtClean="0"/>
            <a:t>&gt;Triplice Alleanza (Austria, Germania, Italia)</a:t>
          </a:r>
          <a:endParaRPr lang="it-IT" sz="1800" dirty="0"/>
        </a:p>
      </dgm:t>
    </dgm:pt>
    <dgm:pt modelId="{9D1DFA8B-84AE-4EFB-BB3C-10E5C7D1E98C}" type="parTrans" cxnId="{E8AD4FB1-4791-4BF5-890F-916976903814}">
      <dgm:prSet/>
      <dgm:spPr/>
      <dgm:t>
        <a:bodyPr/>
        <a:lstStyle/>
        <a:p>
          <a:endParaRPr lang="it-IT"/>
        </a:p>
      </dgm:t>
    </dgm:pt>
    <dgm:pt modelId="{A47C2A82-3632-4F8C-9D56-6A8ECB75FDCF}" type="sibTrans" cxnId="{E8AD4FB1-4791-4BF5-890F-916976903814}">
      <dgm:prSet/>
      <dgm:spPr/>
      <dgm:t>
        <a:bodyPr/>
        <a:lstStyle/>
        <a:p>
          <a:endParaRPr lang="it-IT"/>
        </a:p>
      </dgm:t>
    </dgm:pt>
    <dgm:pt modelId="{87EFE196-64CD-455D-9A52-7D2FBFB421FC}">
      <dgm:prSet phldrT="[Testo]" custT="1"/>
      <dgm:spPr/>
      <dgm:t>
        <a:bodyPr/>
        <a:lstStyle/>
        <a:p>
          <a:r>
            <a:rPr lang="it-IT" sz="1800" dirty="0" smtClean="0"/>
            <a:t>&gt;Triplice Intesa (Francia, Inghilterra, Russia)</a:t>
          </a:r>
          <a:endParaRPr lang="it-IT" sz="1800" dirty="0"/>
        </a:p>
      </dgm:t>
    </dgm:pt>
    <dgm:pt modelId="{00CA1292-AD33-49C2-AAB0-AB144077702E}" type="parTrans" cxnId="{3B3836D5-005F-4E09-912D-F4774296CB2B}">
      <dgm:prSet/>
      <dgm:spPr/>
      <dgm:t>
        <a:bodyPr/>
        <a:lstStyle/>
        <a:p>
          <a:endParaRPr lang="it-IT"/>
        </a:p>
      </dgm:t>
    </dgm:pt>
    <dgm:pt modelId="{02A0EE15-2225-4D97-A0AE-36F477C8CB2F}" type="sibTrans" cxnId="{3B3836D5-005F-4E09-912D-F4774296CB2B}">
      <dgm:prSet/>
      <dgm:spPr/>
      <dgm:t>
        <a:bodyPr/>
        <a:lstStyle/>
        <a:p>
          <a:endParaRPr lang="it-IT"/>
        </a:p>
      </dgm:t>
    </dgm:pt>
    <dgm:pt modelId="{F1AE096B-0499-4DEB-9491-A955CC31BF1E}">
      <dgm:prSet phldrT="[Testo]"/>
      <dgm:spPr/>
      <dgm:t>
        <a:bodyPr/>
        <a:lstStyle/>
        <a:p>
          <a:r>
            <a:rPr lang="it-IT" dirty="0" smtClean="0"/>
            <a:t>Moderni eserciti di massa</a:t>
          </a:r>
          <a:endParaRPr lang="it-IT" dirty="0"/>
        </a:p>
      </dgm:t>
    </dgm:pt>
    <dgm:pt modelId="{D061FD2B-AD5C-40D5-A539-FE9CA62B566D}" type="parTrans" cxnId="{7F434BEC-3AFC-46AB-91F0-BA315AD58ED0}">
      <dgm:prSet/>
      <dgm:spPr/>
      <dgm:t>
        <a:bodyPr/>
        <a:lstStyle/>
        <a:p>
          <a:endParaRPr lang="it-IT"/>
        </a:p>
      </dgm:t>
    </dgm:pt>
    <dgm:pt modelId="{7AACECC7-1B0A-4C5F-AD9B-C55D420C0D4F}" type="sibTrans" cxnId="{7F434BEC-3AFC-46AB-91F0-BA315AD58ED0}">
      <dgm:prSet/>
      <dgm:spPr/>
      <dgm:t>
        <a:bodyPr/>
        <a:lstStyle/>
        <a:p>
          <a:endParaRPr lang="it-IT"/>
        </a:p>
      </dgm:t>
    </dgm:pt>
    <dgm:pt modelId="{C9A8F235-1FA5-4827-B023-345CD27D0202}">
      <dgm:prSet phldrT="[Testo]" custT="1"/>
      <dgm:spPr/>
      <dgm:t>
        <a:bodyPr/>
        <a:lstStyle/>
        <a:p>
          <a:r>
            <a:rPr lang="it-IT" sz="1800" dirty="0" smtClean="0"/>
            <a:t>&gt;Mobilitazione e armamento in larga scala</a:t>
          </a:r>
          <a:endParaRPr lang="it-IT" sz="1800" dirty="0"/>
        </a:p>
      </dgm:t>
    </dgm:pt>
    <dgm:pt modelId="{FF1A45A6-E4B6-4ADE-B503-99EE84ADDF08}" type="parTrans" cxnId="{866FD75D-74AA-4E7E-9A5A-B0514550597C}">
      <dgm:prSet/>
      <dgm:spPr/>
      <dgm:t>
        <a:bodyPr/>
        <a:lstStyle/>
        <a:p>
          <a:endParaRPr lang="it-IT"/>
        </a:p>
      </dgm:t>
    </dgm:pt>
    <dgm:pt modelId="{93317000-6E8C-42D3-B60F-524D71AA2475}" type="sibTrans" cxnId="{866FD75D-74AA-4E7E-9A5A-B0514550597C}">
      <dgm:prSet/>
      <dgm:spPr/>
      <dgm:t>
        <a:bodyPr/>
        <a:lstStyle/>
        <a:p>
          <a:endParaRPr lang="it-IT"/>
        </a:p>
      </dgm:t>
    </dgm:pt>
    <dgm:pt modelId="{876CCB50-66FF-4668-BFC3-9789D351FAFC}">
      <dgm:prSet phldrT="[Testo]" custT="1"/>
      <dgm:spPr/>
      <dgm:t>
        <a:bodyPr/>
        <a:lstStyle/>
        <a:p>
          <a:r>
            <a:rPr lang="it-IT" sz="1800" dirty="0" smtClean="0"/>
            <a:t>&gt;Nuove armi di artiglieria pesante (primi carri armati)</a:t>
          </a:r>
          <a:endParaRPr lang="it-IT" sz="1800" dirty="0"/>
        </a:p>
      </dgm:t>
    </dgm:pt>
    <dgm:pt modelId="{7495E2D2-5AE6-4378-9383-AC8C766C5097}" type="parTrans" cxnId="{736210BB-C0CE-44C5-879C-1C6B381206DF}">
      <dgm:prSet/>
      <dgm:spPr/>
      <dgm:t>
        <a:bodyPr/>
        <a:lstStyle/>
        <a:p>
          <a:endParaRPr lang="it-IT"/>
        </a:p>
      </dgm:t>
    </dgm:pt>
    <dgm:pt modelId="{1F83DA24-8F04-4E0C-95FC-7238429700A7}" type="sibTrans" cxnId="{736210BB-C0CE-44C5-879C-1C6B381206DF}">
      <dgm:prSet/>
      <dgm:spPr/>
      <dgm:t>
        <a:bodyPr/>
        <a:lstStyle/>
        <a:p>
          <a:endParaRPr lang="it-IT"/>
        </a:p>
      </dgm:t>
    </dgm:pt>
    <dgm:pt modelId="{D30994F0-3D31-41E4-AD58-856AAEC58346}">
      <dgm:prSet phldrT="[Testo]"/>
      <dgm:spPr/>
      <dgm:t>
        <a:bodyPr/>
        <a:lstStyle/>
        <a:p>
          <a:r>
            <a:rPr lang="it-IT" dirty="0" smtClean="0"/>
            <a:t>Problemi politici e diplomatici </a:t>
          </a:r>
          <a:endParaRPr lang="it-IT" dirty="0"/>
        </a:p>
      </dgm:t>
    </dgm:pt>
    <dgm:pt modelId="{B91438DA-B863-421F-B62C-733B08B529BD}" type="parTrans" cxnId="{4458944D-B576-4A30-8F1E-C663246E9312}">
      <dgm:prSet/>
      <dgm:spPr/>
      <dgm:t>
        <a:bodyPr/>
        <a:lstStyle/>
        <a:p>
          <a:endParaRPr lang="it-IT"/>
        </a:p>
      </dgm:t>
    </dgm:pt>
    <dgm:pt modelId="{1DF1524F-E4CD-4243-A51D-2E6DCAEFBDF1}" type="sibTrans" cxnId="{4458944D-B576-4A30-8F1E-C663246E9312}">
      <dgm:prSet/>
      <dgm:spPr/>
      <dgm:t>
        <a:bodyPr/>
        <a:lstStyle/>
        <a:p>
          <a:endParaRPr lang="it-IT"/>
        </a:p>
      </dgm:t>
    </dgm:pt>
    <dgm:pt modelId="{533A0456-5677-466A-BCB8-A8015D3B73DF}" type="pres">
      <dgm:prSet presAssocID="{44FFB9A6-5D4F-44A5-B44D-D0673C81ED87}" presName="list" presStyleCnt="0">
        <dgm:presLayoutVars>
          <dgm:dir/>
          <dgm:animLvl val="lvl"/>
        </dgm:presLayoutVars>
      </dgm:prSet>
      <dgm:spPr/>
      <dgm:t>
        <a:bodyPr/>
        <a:lstStyle/>
        <a:p>
          <a:endParaRPr lang="it-IT"/>
        </a:p>
      </dgm:t>
    </dgm:pt>
    <dgm:pt modelId="{E17FA4F3-0DB8-48AE-8DAA-9974B09591A6}" type="pres">
      <dgm:prSet presAssocID="{4F919FFA-48E5-4699-91B0-EB51378F82A4}" presName="posSpace" presStyleCnt="0"/>
      <dgm:spPr/>
    </dgm:pt>
    <dgm:pt modelId="{A9E93665-DE07-48B0-A6CE-B3B6CB6997EC}" type="pres">
      <dgm:prSet presAssocID="{4F919FFA-48E5-4699-91B0-EB51378F82A4}" presName="vertFlow" presStyleCnt="0"/>
      <dgm:spPr/>
    </dgm:pt>
    <dgm:pt modelId="{A50A2926-564C-4BE6-8E7B-223FC5D95EF8}" type="pres">
      <dgm:prSet presAssocID="{4F919FFA-48E5-4699-91B0-EB51378F82A4}" presName="topSpace" presStyleCnt="0"/>
      <dgm:spPr/>
    </dgm:pt>
    <dgm:pt modelId="{32CA3CC9-BF81-4770-A1BC-F19B0A65F6B7}" type="pres">
      <dgm:prSet presAssocID="{4F919FFA-48E5-4699-91B0-EB51378F82A4}" presName="firstComp" presStyleCnt="0"/>
      <dgm:spPr/>
    </dgm:pt>
    <dgm:pt modelId="{C8717C0E-4240-47C9-90AE-5D6674D8C3F5}" type="pres">
      <dgm:prSet presAssocID="{4F919FFA-48E5-4699-91B0-EB51378F82A4}" presName="firstChild" presStyleLbl="bgAccFollowNode1" presStyleIdx="0" presStyleCnt="5"/>
      <dgm:spPr/>
      <dgm:t>
        <a:bodyPr/>
        <a:lstStyle/>
        <a:p>
          <a:endParaRPr lang="it-IT"/>
        </a:p>
      </dgm:t>
    </dgm:pt>
    <dgm:pt modelId="{3E2AC6BF-922B-47A8-B00C-323D76344F84}" type="pres">
      <dgm:prSet presAssocID="{4F919FFA-48E5-4699-91B0-EB51378F82A4}" presName="firstChildTx" presStyleLbl="bgAccFollowNode1" presStyleIdx="0" presStyleCnt="5">
        <dgm:presLayoutVars>
          <dgm:bulletEnabled val="1"/>
        </dgm:presLayoutVars>
      </dgm:prSet>
      <dgm:spPr/>
      <dgm:t>
        <a:bodyPr/>
        <a:lstStyle/>
        <a:p>
          <a:endParaRPr lang="it-IT"/>
        </a:p>
      </dgm:t>
    </dgm:pt>
    <dgm:pt modelId="{A91DB1B8-FC58-4971-B55D-C4E3EBCAD5DF}" type="pres">
      <dgm:prSet presAssocID="{87EFE196-64CD-455D-9A52-7D2FBFB421FC}" presName="comp" presStyleCnt="0"/>
      <dgm:spPr/>
    </dgm:pt>
    <dgm:pt modelId="{348A63D6-67D4-4257-BAB0-B9A57D9896B5}" type="pres">
      <dgm:prSet presAssocID="{87EFE196-64CD-455D-9A52-7D2FBFB421FC}" presName="child" presStyleLbl="bgAccFollowNode1" presStyleIdx="1" presStyleCnt="5"/>
      <dgm:spPr/>
      <dgm:t>
        <a:bodyPr/>
        <a:lstStyle/>
        <a:p>
          <a:endParaRPr lang="it-IT"/>
        </a:p>
      </dgm:t>
    </dgm:pt>
    <dgm:pt modelId="{95C58ECE-B6AE-4202-A7ED-C079184152A7}" type="pres">
      <dgm:prSet presAssocID="{87EFE196-64CD-455D-9A52-7D2FBFB421FC}" presName="childTx" presStyleLbl="bgAccFollowNode1" presStyleIdx="1" presStyleCnt="5">
        <dgm:presLayoutVars>
          <dgm:bulletEnabled val="1"/>
        </dgm:presLayoutVars>
      </dgm:prSet>
      <dgm:spPr/>
      <dgm:t>
        <a:bodyPr/>
        <a:lstStyle/>
        <a:p>
          <a:endParaRPr lang="it-IT"/>
        </a:p>
      </dgm:t>
    </dgm:pt>
    <dgm:pt modelId="{56BD85D1-3C7F-4AAB-96B2-56F034BC37F5}" type="pres">
      <dgm:prSet presAssocID="{4F919FFA-48E5-4699-91B0-EB51378F82A4}" presName="negSpace" presStyleCnt="0"/>
      <dgm:spPr/>
    </dgm:pt>
    <dgm:pt modelId="{D053E808-BFA3-470D-9996-742AC12B6498}" type="pres">
      <dgm:prSet presAssocID="{4F919FFA-48E5-4699-91B0-EB51378F82A4}" presName="circle" presStyleLbl="node1" presStyleIdx="0" presStyleCnt="3"/>
      <dgm:spPr/>
      <dgm:t>
        <a:bodyPr/>
        <a:lstStyle/>
        <a:p>
          <a:endParaRPr lang="it-IT"/>
        </a:p>
      </dgm:t>
    </dgm:pt>
    <dgm:pt modelId="{49E884D1-83EA-42ED-89CA-A872D8EB4533}" type="pres">
      <dgm:prSet presAssocID="{2C879973-DCC2-47F6-A60F-D06C8EB74252}" presName="transSpace" presStyleCnt="0"/>
      <dgm:spPr/>
    </dgm:pt>
    <dgm:pt modelId="{E7C07B3B-41FF-46F4-A3E3-1E71864669E1}" type="pres">
      <dgm:prSet presAssocID="{F1AE096B-0499-4DEB-9491-A955CC31BF1E}" presName="posSpace" presStyleCnt="0"/>
      <dgm:spPr/>
    </dgm:pt>
    <dgm:pt modelId="{CFA176D1-3993-4186-9A43-478615A7A2A0}" type="pres">
      <dgm:prSet presAssocID="{F1AE096B-0499-4DEB-9491-A955CC31BF1E}" presName="vertFlow" presStyleCnt="0"/>
      <dgm:spPr/>
    </dgm:pt>
    <dgm:pt modelId="{3E862A8D-CCF1-4DCE-B5CB-3704962BD403}" type="pres">
      <dgm:prSet presAssocID="{F1AE096B-0499-4DEB-9491-A955CC31BF1E}" presName="topSpace" presStyleCnt="0"/>
      <dgm:spPr/>
    </dgm:pt>
    <dgm:pt modelId="{9439BB6B-415B-4A6E-BE12-4E34C296C805}" type="pres">
      <dgm:prSet presAssocID="{F1AE096B-0499-4DEB-9491-A955CC31BF1E}" presName="firstComp" presStyleCnt="0"/>
      <dgm:spPr/>
    </dgm:pt>
    <dgm:pt modelId="{2CDC2F87-08CC-40A3-9187-CE3E748BB0CB}" type="pres">
      <dgm:prSet presAssocID="{F1AE096B-0499-4DEB-9491-A955CC31BF1E}" presName="firstChild" presStyleLbl="bgAccFollowNode1" presStyleIdx="2" presStyleCnt="5"/>
      <dgm:spPr/>
      <dgm:t>
        <a:bodyPr/>
        <a:lstStyle/>
        <a:p>
          <a:endParaRPr lang="it-IT"/>
        </a:p>
      </dgm:t>
    </dgm:pt>
    <dgm:pt modelId="{216C96D5-4CB4-4D62-BF3E-DC3B90F9DB00}" type="pres">
      <dgm:prSet presAssocID="{F1AE096B-0499-4DEB-9491-A955CC31BF1E}" presName="firstChildTx" presStyleLbl="bgAccFollowNode1" presStyleIdx="2" presStyleCnt="5">
        <dgm:presLayoutVars>
          <dgm:bulletEnabled val="1"/>
        </dgm:presLayoutVars>
      </dgm:prSet>
      <dgm:spPr/>
      <dgm:t>
        <a:bodyPr/>
        <a:lstStyle/>
        <a:p>
          <a:endParaRPr lang="it-IT"/>
        </a:p>
      </dgm:t>
    </dgm:pt>
    <dgm:pt modelId="{A86B38EC-D58A-4E6C-8547-8C11BAE5088F}" type="pres">
      <dgm:prSet presAssocID="{876CCB50-66FF-4668-BFC3-9789D351FAFC}" presName="comp" presStyleCnt="0"/>
      <dgm:spPr/>
    </dgm:pt>
    <dgm:pt modelId="{E430FBD5-A372-4B7A-97D4-4062CBB5ED84}" type="pres">
      <dgm:prSet presAssocID="{876CCB50-66FF-4668-BFC3-9789D351FAFC}" presName="child" presStyleLbl="bgAccFollowNode1" presStyleIdx="3" presStyleCnt="5"/>
      <dgm:spPr/>
      <dgm:t>
        <a:bodyPr/>
        <a:lstStyle/>
        <a:p>
          <a:endParaRPr lang="it-IT"/>
        </a:p>
      </dgm:t>
    </dgm:pt>
    <dgm:pt modelId="{CE6692A0-2337-4098-BCBC-EF2AE18F54A1}" type="pres">
      <dgm:prSet presAssocID="{876CCB50-66FF-4668-BFC3-9789D351FAFC}" presName="childTx" presStyleLbl="bgAccFollowNode1" presStyleIdx="3" presStyleCnt="5">
        <dgm:presLayoutVars>
          <dgm:bulletEnabled val="1"/>
        </dgm:presLayoutVars>
      </dgm:prSet>
      <dgm:spPr/>
      <dgm:t>
        <a:bodyPr/>
        <a:lstStyle/>
        <a:p>
          <a:endParaRPr lang="it-IT"/>
        </a:p>
      </dgm:t>
    </dgm:pt>
    <dgm:pt modelId="{4CFBC4D3-B287-4F84-AC2F-107BC0DDD1E1}" type="pres">
      <dgm:prSet presAssocID="{F1AE096B-0499-4DEB-9491-A955CC31BF1E}" presName="negSpace" presStyleCnt="0"/>
      <dgm:spPr/>
    </dgm:pt>
    <dgm:pt modelId="{999F47D0-6F9D-4316-8251-3CB593305D84}" type="pres">
      <dgm:prSet presAssocID="{F1AE096B-0499-4DEB-9491-A955CC31BF1E}" presName="circle" presStyleLbl="node1" presStyleIdx="1" presStyleCnt="3"/>
      <dgm:spPr/>
      <dgm:t>
        <a:bodyPr/>
        <a:lstStyle/>
        <a:p>
          <a:endParaRPr lang="it-IT"/>
        </a:p>
      </dgm:t>
    </dgm:pt>
    <dgm:pt modelId="{4AA49419-2602-4877-8965-11EA1E4DDFDF}" type="pres">
      <dgm:prSet presAssocID="{7AACECC7-1B0A-4C5F-AD9B-C55D420C0D4F}" presName="transSpace" presStyleCnt="0"/>
      <dgm:spPr/>
    </dgm:pt>
    <dgm:pt modelId="{72B26580-3D17-4BA7-9A62-F876707BD651}" type="pres">
      <dgm:prSet presAssocID="{D30994F0-3D31-41E4-AD58-856AAEC58346}" presName="posSpace" presStyleCnt="0"/>
      <dgm:spPr/>
    </dgm:pt>
    <dgm:pt modelId="{F2A22091-91EF-45F2-BC44-D38C8A034FC6}" type="pres">
      <dgm:prSet presAssocID="{D30994F0-3D31-41E4-AD58-856AAEC58346}" presName="vertFlow" presStyleCnt="0"/>
      <dgm:spPr/>
    </dgm:pt>
    <dgm:pt modelId="{50BD5397-4442-4C8B-999D-4A1D83C524DC}" type="pres">
      <dgm:prSet presAssocID="{D30994F0-3D31-41E4-AD58-856AAEC58346}" presName="topSpace" presStyleCnt="0"/>
      <dgm:spPr/>
    </dgm:pt>
    <dgm:pt modelId="{024FA5F9-5284-4A03-9EAD-EDDCE963E023}" type="pres">
      <dgm:prSet presAssocID="{D30994F0-3D31-41E4-AD58-856AAEC58346}" presName="firstComp" presStyleCnt="0"/>
      <dgm:spPr/>
    </dgm:pt>
    <dgm:pt modelId="{8C31581B-7228-413B-9BB8-B19B45FA1F17}" type="pres">
      <dgm:prSet presAssocID="{D30994F0-3D31-41E4-AD58-856AAEC58346}" presName="firstChild" presStyleLbl="bgAccFollowNode1" presStyleIdx="4" presStyleCnt="5" custScaleY="203230"/>
      <dgm:spPr/>
      <dgm:t>
        <a:bodyPr/>
        <a:lstStyle/>
        <a:p>
          <a:endParaRPr lang="it-IT"/>
        </a:p>
      </dgm:t>
    </dgm:pt>
    <dgm:pt modelId="{1EE8A73B-08EE-495E-B61B-48C85EC585A6}" type="pres">
      <dgm:prSet presAssocID="{D30994F0-3D31-41E4-AD58-856AAEC58346}" presName="firstChildTx" presStyleLbl="bgAccFollowNode1" presStyleIdx="4" presStyleCnt="5">
        <dgm:presLayoutVars>
          <dgm:bulletEnabled val="1"/>
        </dgm:presLayoutVars>
      </dgm:prSet>
      <dgm:spPr/>
      <dgm:t>
        <a:bodyPr/>
        <a:lstStyle/>
        <a:p>
          <a:endParaRPr lang="it-IT"/>
        </a:p>
      </dgm:t>
    </dgm:pt>
    <dgm:pt modelId="{B7BEE856-B989-4DD8-93E0-1F2B205B0923}" type="pres">
      <dgm:prSet presAssocID="{D30994F0-3D31-41E4-AD58-856AAEC58346}" presName="negSpace" presStyleCnt="0"/>
      <dgm:spPr/>
    </dgm:pt>
    <dgm:pt modelId="{99F86803-34A8-4D4C-8224-B71885C7139B}" type="pres">
      <dgm:prSet presAssocID="{D30994F0-3D31-41E4-AD58-856AAEC58346}" presName="circle" presStyleLbl="node1" presStyleIdx="2" presStyleCnt="3"/>
      <dgm:spPr/>
      <dgm:t>
        <a:bodyPr/>
        <a:lstStyle/>
        <a:p>
          <a:endParaRPr lang="it-IT"/>
        </a:p>
      </dgm:t>
    </dgm:pt>
  </dgm:ptLst>
  <dgm:cxnLst>
    <dgm:cxn modelId="{859B74B7-7BD9-452D-BFAA-4863C5FF4202}" type="presOf" srcId="{44FFB9A6-5D4F-44A5-B44D-D0673C81ED87}" destId="{533A0456-5677-466A-BCB8-A8015D3B73DF}" srcOrd="0" destOrd="0" presId="urn:microsoft.com/office/officeart/2005/8/layout/hList9"/>
    <dgm:cxn modelId="{2FCCE82C-76AA-49FF-9D48-914A2A5A1C43}" type="presOf" srcId="{4F919FFA-48E5-4699-91B0-EB51378F82A4}" destId="{D053E808-BFA3-470D-9996-742AC12B6498}" srcOrd="0" destOrd="0" presId="urn:microsoft.com/office/officeart/2005/8/layout/hList9"/>
    <dgm:cxn modelId="{E8AD4FB1-4791-4BF5-890F-916976903814}" srcId="{4F919FFA-48E5-4699-91B0-EB51378F82A4}" destId="{35F9509E-F5F9-4BFE-AFAD-EF8430EF07A4}" srcOrd="0" destOrd="0" parTransId="{9D1DFA8B-84AE-4EFB-BB3C-10E5C7D1E98C}" sibTransId="{A47C2A82-3632-4F8C-9D56-6A8ECB75FDCF}"/>
    <dgm:cxn modelId="{3B3836D5-005F-4E09-912D-F4774296CB2B}" srcId="{4F919FFA-48E5-4699-91B0-EB51378F82A4}" destId="{87EFE196-64CD-455D-9A52-7D2FBFB421FC}" srcOrd="1" destOrd="0" parTransId="{00CA1292-AD33-49C2-AAB0-AB144077702E}" sibTransId="{02A0EE15-2225-4D97-A0AE-36F477C8CB2F}"/>
    <dgm:cxn modelId="{7F434BEC-3AFC-46AB-91F0-BA315AD58ED0}" srcId="{44FFB9A6-5D4F-44A5-B44D-D0673C81ED87}" destId="{F1AE096B-0499-4DEB-9491-A955CC31BF1E}" srcOrd="1" destOrd="0" parTransId="{D061FD2B-AD5C-40D5-A539-FE9CA62B566D}" sibTransId="{7AACECC7-1B0A-4C5F-AD9B-C55D420C0D4F}"/>
    <dgm:cxn modelId="{2A751AA6-6CAD-48E0-8A98-21510CE6F7C9}" type="presOf" srcId="{D30994F0-3D31-41E4-AD58-856AAEC58346}" destId="{99F86803-34A8-4D4C-8224-B71885C7139B}" srcOrd="0" destOrd="0" presId="urn:microsoft.com/office/officeart/2005/8/layout/hList9"/>
    <dgm:cxn modelId="{736210BB-C0CE-44C5-879C-1C6B381206DF}" srcId="{F1AE096B-0499-4DEB-9491-A955CC31BF1E}" destId="{876CCB50-66FF-4668-BFC3-9789D351FAFC}" srcOrd="1" destOrd="0" parTransId="{7495E2D2-5AE6-4378-9383-AC8C766C5097}" sibTransId="{1F83DA24-8F04-4E0C-95FC-7238429700A7}"/>
    <dgm:cxn modelId="{7D7D268F-F62A-4F1F-8EA6-1752C7FBD35B}" type="presOf" srcId="{87EFE196-64CD-455D-9A52-7D2FBFB421FC}" destId="{95C58ECE-B6AE-4202-A7ED-C079184152A7}" srcOrd="1" destOrd="0" presId="urn:microsoft.com/office/officeart/2005/8/layout/hList9"/>
    <dgm:cxn modelId="{50F975C9-F952-4214-BA42-D2C5279ED206}" type="presOf" srcId="{35F9509E-F5F9-4BFE-AFAD-EF8430EF07A4}" destId="{C8717C0E-4240-47C9-90AE-5D6674D8C3F5}" srcOrd="0" destOrd="0" presId="urn:microsoft.com/office/officeart/2005/8/layout/hList9"/>
    <dgm:cxn modelId="{F66B7BB9-194A-4954-BC76-D66249653807}" type="presOf" srcId="{35F9509E-F5F9-4BFE-AFAD-EF8430EF07A4}" destId="{3E2AC6BF-922B-47A8-B00C-323D76344F84}" srcOrd="1" destOrd="0" presId="urn:microsoft.com/office/officeart/2005/8/layout/hList9"/>
    <dgm:cxn modelId="{D7199911-B062-454D-A395-3AF909193531}" type="presOf" srcId="{F1AE096B-0499-4DEB-9491-A955CC31BF1E}" destId="{999F47D0-6F9D-4316-8251-3CB593305D84}" srcOrd="0" destOrd="0" presId="urn:microsoft.com/office/officeart/2005/8/layout/hList9"/>
    <dgm:cxn modelId="{866FD75D-74AA-4E7E-9A5A-B0514550597C}" srcId="{F1AE096B-0499-4DEB-9491-A955CC31BF1E}" destId="{C9A8F235-1FA5-4827-B023-345CD27D0202}" srcOrd="0" destOrd="0" parTransId="{FF1A45A6-E4B6-4ADE-B503-99EE84ADDF08}" sibTransId="{93317000-6E8C-42D3-B60F-524D71AA2475}"/>
    <dgm:cxn modelId="{FED6E713-C3DA-4E47-81E5-03B8802CB55E}" type="presOf" srcId="{87EFE196-64CD-455D-9A52-7D2FBFB421FC}" destId="{348A63D6-67D4-4257-BAB0-B9A57D9896B5}" srcOrd="0" destOrd="0" presId="urn:microsoft.com/office/officeart/2005/8/layout/hList9"/>
    <dgm:cxn modelId="{56D3861C-C3FA-4A56-A3AC-DF47892C1D2F}" type="presOf" srcId="{C9A8F235-1FA5-4827-B023-345CD27D0202}" destId="{216C96D5-4CB4-4D62-BF3E-DC3B90F9DB00}" srcOrd="1" destOrd="0" presId="urn:microsoft.com/office/officeart/2005/8/layout/hList9"/>
    <dgm:cxn modelId="{6D353443-5EC2-4008-895B-E141A0033956}" srcId="{44FFB9A6-5D4F-44A5-B44D-D0673C81ED87}" destId="{4F919FFA-48E5-4699-91B0-EB51378F82A4}" srcOrd="0" destOrd="0" parTransId="{F155DFC3-10D7-4C0A-AEE0-68E346DAC1DF}" sibTransId="{2C879973-DCC2-47F6-A60F-D06C8EB74252}"/>
    <dgm:cxn modelId="{E92D0641-C883-43AA-B03E-02EF00BF6D72}" type="presOf" srcId="{876CCB50-66FF-4668-BFC3-9789D351FAFC}" destId="{E430FBD5-A372-4B7A-97D4-4062CBB5ED84}" srcOrd="0" destOrd="0" presId="urn:microsoft.com/office/officeart/2005/8/layout/hList9"/>
    <dgm:cxn modelId="{4CF56A5C-7157-4A73-988B-9E571633CD33}" type="presOf" srcId="{876CCB50-66FF-4668-BFC3-9789D351FAFC}" destId="{CE6692A0-2337-4098-BCBC-EF2AE18F54A1}" srcOrd="1" destOrd="0" presId="urn:microsoft.com/office/officeart/2005/8/layout/hList9"/>
    <dgm:cxn modelId="{9E29786A-25AB-402B-B158-17E09DCA5043}" type="presOf" srcId="{C9A8F235-1FA5-4827-B023-345CD27D0202}" destId="{2CDC2F87-08CC-40A3-9187-CE3E748BB0CB}" srcOrd="0" destOrd="0" presId="urn:microsoft.com/office/officeart/2005/8/layout/hList9"/>
    <dgm:cxn modelId="{4458944D-B576-4A30-8F1E-C663246E9312}" srcId="{44FFB9A6-5D4F-44A5-B44D-D0673C81ED87}" destId="{D30994F0-3D31-41E4-AD58-856AAEC58346}" srcOrd="2" destOrd="0" parTransId="{B91438DA-B863-421F-B62C-733B08B529BD}" sibTransId="{1DF1524F-E4CD-4243-A51D-2E6DCAEFBDF1}"/>
    <dgm:cxn modelId="{5CBC8663-034F-4769-BE28-44590BB537CA}" type="presParOf" srcId="{533A0456-5677-466A-BCB8-A8015D3B73DF}" destId="{E17FA4F3-0DB8-48AE-8DAA-9974B09591A6}" srcOrd="0" destOrd="0" presId="urn:microsoft.com/office/officeart/2005/8/layout/hList9"/>
    <dgm:cxn modelId="{61C42411-D53F-4409-A98F-3E7754ECE183}" type="presParOf" srcId="{533A0456-5677-466A-BCB8-A8015D3B73DF}" destId="{A9E93665-DE07-48B0-A6CE-B3B6CB6997EC}" srcOrd="1" destOrd="0" presId="urn:microsoft.com/office/officeart/2005/8/layout/hList9"/>
    <dgm:cxn modelId="{F05C2B0B-7D87-4A02-84FB-FCAB9762F075}" type="presParOf" srcId="{A9E93665-DE07-48B0-A6CE-B3B6CB6997EC}" destId="{A50A2926-564C-4BE6-8E7B-223FC5D95EF8}" srcOrd="0" destOrd="0" presId="urn:microsoft.com/office/officeart/2005/8/layout/hList9"/>
    <dgm:cxn modelId="{99EFC0EC-B851-4E0A-BFF5-41589B8D45DE}" type="presParOf" srcId="{A9E93665-DE07-48B0-A6CE-B3B6CB6997EC}" destId="{32CA3CC9-BF81-4770-A1BC-F19B0A65F6B7}" srcOrd="1" destOrd="0" presId="urn:microsoft.com/office/officeart/2005/8/layout/hList9"/>
    <dgm:cxn modelId="{B568B55A-360C-4690-8EDE-A9EB31EC7208}" type="presParOf" srcId="{32CA3CC9-BF81-4770-A1BC-F19B0A65F6B7}" destId="{C8717C0E-4240-47C9-90AE-5D6674D8C3F5}" srcOrd="0" destOrd="0" presId="urn:microsoft.com/office/officeart/2005/8/layout/hList9"/>
    <dgm:cxn modelId="{ED9AA967-5645-46DD-AECE-38812603064B}" type="presParOf" srcId="{32CA3CC9-BF81-4770-A1BC-F19B0A65F6B7}" destId="{3E2AC6BF-922B-47A8-B00C-323D76344F84}" srcOrd="1" destOrd="0" presId="urn:microsoft.com/office/officeart/2005/8/layout/hList9"/>
    <dgm:cxn modelId="{88D79C46-79F0-4929-BF92-B18229FC8BEB}" type="presParOf" srcId="{A9E93665-DE07-48B0-A6CE-B3B6CB6997EC}" destId="{A91DB1B8-FC58-4971-B55D-C4E3EBCAD5DF}" srcOrd="2" destOrd="0" presId="urn:microsoft.com/office/officeart/2005/8/layout/hList9"/>
    <dgm:cxn modelId="{B313D78B-2EE9-4339-B0B5-52C6C119B6CF}" type="presParOf" srcId="{A91DB1B8-FC58-4971-B55D-C4E3EBCAD5DF}" destId="{348A63D6-67D4-4257-BAB0-B9A57D9896B5}" srcOrd="0" destOrd="0" presId="urn:microsoft.com/office/officeart/2005/8/layout/hList9"/>
    <dgm:cxn modelId="{DC28AABF-95A7-48E1-AD9D-2ACFE9998B1B}" type="presParOf" srcId="{A91DB1B8-FC58-4971-B55D-C4E3EBCAD5DF}" destId="{95C58ECE-B6AE-4202-A7ED-C079184152A7}" srcOrd="1" destOrd="0" presId="urn:microsoft.com/office/officeart/2005/8/layout/hList9"/>
    <dgm:cxn modelId="{657896DD-EA60-43D4-A1AA-BA1065B07BF4}" type="presParOf" srcId="{533A0456-5677-466A-BCB8-A8015D3B73DF}" destId="{56BD85D1-3C7F-4AAB-96B2-56F034BC37F5}" srcOrd="2" destOrd="0" presId="urn:microsoft.com/office/officeart/2005/8/layout/hList9"/>
    <dgm:cxn modelId="{386B1D6E-6851-433B-BF60-0F8A0E4295DB}" type="presParOf" srcId="{533A0456-5677-466A-BCB8-A8015D3B73DF}" destId="{D053E808-BFA3-470D-9996-742AC12B6498}" srcOrd="3" destOrd="0" presId="urn:microsoft.com/office/officeart/2005/8/layout/hList9"/>
    <dgm:cxn modelId="{653BFFF4-C180-4685-B294-A72E06BE3E11}" type="presParOf" srcId="{533A0456-5677-466A-BCB8-A8015D3B73DF}" destId="{49E884D1-83EA-42ED-89CA-A872D8EB4533}" srcOrd="4" destOrd="0" presId="urn:microsoft.com/office/officeart/2005/8/layout/hList9"/>
    <dgm:cxn modelId="{9F4F76AF-4FCC-46C5-985A-14FD059E61A6}" type="presParOf" srcId="{533A0456-5677-466A-BCB8-A8015D3B73DF}" destId="{E7C07B3B-41FF-46F4-A3E3-1E71864669E1}" srcOrd="5" destOrd="0" presId="urn:microsoft.com/office/officeart/2005/8/layout/hList9"/>
    <dgm:cxn modelId="{257AC23F-F59F-4195-81D2-AB8183D2FD0A}" type="presParOf" srcId="{533A0456-5677-466A-BCB8-A8015D3B73DF}" destId="{CFA176D1-3993-4186-9A43-478615A7A2A0}" srcOrd="6" destOrd="0" presId="urn:microsoft.com/office/officeart/2005/8/layout/hList9"/>
    <dgm:cxn modelId="{5D9B420C-EDF7-4F6E-A993-8071F1E54074}" type="presParOf" srcId="{CFA176D1-3993-4186-9A43-478615A7A2A0}" destId="{3E862A8D-CCF1-4DCE-B5CB-3704962BD403}" srcOrd="0" destOrd="0" presId="urn:microsoft.com/office/officeart/2005/8/layout/hList9"/>
    <dgm:cxn modelId="{9838F301-5A78-49BD-A8C3-D79EBF767A9A}" type="presParOf" srcId="{CFA176D1-3993-4186-9A43-478615A7A2A0}" destId="{9439BB6B-415B-4A6E-BE12-4E34C296C805}" srcOrd="1" destOrd="0" presId="urn:microsoft.com/office/officeart/2005/8/layout/hList9"/>
    <dgm:cxn modelId="{92A0FD74-5749-46BC-878B-23B4E20E9041}" type="presParOf" srcId="{9439BB6B-415B-4A6E-BE12-4E34C296C805}" destId="{2CDC2F87-08CC-40A3-9187-CE3E748BB0CB}" srcOrd="0" destOrd="0" presId="urn:microsoft.com/office/officeart/2005/8/layout/hList9"/>
    <dgm:cxn modelId="{E205BD18-AA8D-43FD-A82F-0F8746EBED57}" type="presParOf" srcId="{9439BB6B-415B-4A6E-BE12-4E34C296C805}" destId="{216C96D5-4CB4-4D62-BF3E-DC3B90F9DB00}" srcOrd="1" destOrd="0" presId="urn:microsoft.com/office/officeart/2005/8/layout/hList9"/>
    <dgm:cxn modelId="{04602AF8-C02D-4473-A61A-37C65FE48AC0}" type="presParOf" srcId="{CFA176D1-3993-4186-9A43-478615A7A2A0}" destId="{A86B38EC-D58A-4E6C-8547-8C11BAE5088F}" srcOrd="2" destOrd="0" presId="urn:microsoft.com/office/officeart/2005/8/layout/hList9"/>
    <dgm:cxn modelId="{E03E57E2-469F-4613-942B-C92113FF5386}" type="presParOf" srcId="{A86B38EC-D58A-4E6C-8547-8C11BAE5088F}" destId="{E430FBD5-A372-4B7A-97D4-4062CBB5ED84}" srcOrd="0" destOrd="0" presId="urn:microsoft.com/office/officeart/2005/8/layout/hList9"/>
    <dgm:cxn modelId="{6EAFDD59-19F0-425B-AD10-F68F7D8A009C}" type="presParOf" srcId="{A86B38EC-D58A-4E6C-8547-8C11BAE5088F}" destId="{CE6692A0-2337-4098-BCBC-EF2AE18F54A1}" srcOrd="1" destOrd="0" presId="urn:microsoft.com/office/officeart/2005/8/layout/hList9"/>
    <dgm:cxn modelId="{C6780C6B-8E91-4E4F-8C55-4B968DF975D8}" type="presParOf" srcId="{533A0456-5677-466A-BCB8-A8015D3B73DF}" destId="{4CFBC4D3-B287-4F84-AC2F-107BC0DDD1E1}" srcOrd="7" destOrd="0" presId="urn:microsoft.com/office/officeart/2005/8/layout/hList9"/>
    <dgm:cxn modelId="{238286D7-0D68-42D4-90E1-0DDD4A85BDD7}" type="presParOf" srcId="{533A0456-5677-466A-BCB8-A8015D3B73DF}" destId="{999F47D0-6F9D-4316-8251-3CB593305D84}" srcOrd="8" destOrd="0" presId="urn:microsoft.com/office/officeart/2005/8/layout/hList9"/>
    <dgm:cxn modelId="{93AF0288-FB78-4E1B-A999-074E4E0BB011}" type="presParOf" srcId="{533A0456-5677-466A-BCB8-A8015D3B73DF}" destId="{4AA49419-2602-4877-8965-11EA1E4DDFDF}" srcOrd="9" destOrd="0" presId="urn:microsoft.com/office/officeart/2005/8/layout/hList9"/>
    <dgm:cxn modelId="{60FA8532-B42B-445E-8428-F498D32D70F7}" type="presParOf" srcId="{533A0456-5677-466A-BCB8-A8015D3B73DF}" destId="{72B26580-3D17-4BA7-9A62-F876707BD651}" srcOrd="10" destOrd="0" presId="urn:microsoft.com/office/officeart/2005/8/layout/hList9"/>
    <dgm:cxn modelId="{C6A9AB99-49CE-42DE-B271-C34151742F0C}" type="presParOf" srcId="{533A0456-5677-466A-BCB8-A8015D3B73DF}" destId="{F2A22091-91EF-45F2-BC44-D38C8A034FC6}" srcOrd="11" destOrd="0" presId="urn:microsoft.com/office/officeart/2005/8/layout/hList9"/>
    <dgm:cxn modelId="{AABF2DFA-605E-4FCA-A539-DA43B0496E79}" type="presParOf" srcId="{F2A22091-91EF-45F2-BC44-D38C8A034FC6}" destId="{50BD5397-4442-4C8B-999D-4A1D83C524DC}" srcOrd="0" destOrd="0" presId="urn:microsoft.com/office/officeart/2005/8/layout/hList9"/>
    <dgm:cxn modelId="{064FC574-7A1E-4016-9648-37D7499406B1}" type="presParOf" srcId="{F2A22091-91EF-45F2-BC44-D38C8A034FC6}" destId="{024FA5F9-5284-4A03-9EAD-EDDCE963E023}" srcOrd="1" destOrd="0" presId="urn:microsoft.com/office/officeart/2005/8/layout/hList9"/>
    <dgm:cxn modelId="{6356E02B-743C-4DAC-8EEC-03DE0CC777D0}" type="presParOf" srcId="{024FA5F9-5284-4A03-9EAD-EDDCE963E023}" destId="{8C31581B-7228-413B-9BB8-B19B45FA1F17}" srcOrd="0" destOrd="0" presId="urn:microsoft.com/office/officeart/2005/8/layout/hList9"/>
    <dgm:cxn modelId="{1184D6DB-8710-42F2-B071-93117E77ECDD}" type="presParOf" srcId="{024FA5F9-5284-4A03-9EAD-EDDCE963E023}" destId="{1EE8A73B-08EE-495E-B61B-48C85EC585A6}" srcOrd="1" destOrd="0" presId="urn:microsoft.com/office/officeart/2005/8/layout/hList9"/>
    <dgm:cxn modelId="{90A0697B-06FA-405F-8660-8AD5A67ECB96}" type="presParOf" srcId="{533A0456-5677-466A-BCB8-A8015D3B73DF}" destId="{B7BEE856-B989-4DD8-93E0-1F2B205B0923}" srcOrd="12" destOrd="0" presId="urn:microsoft.com/office/officeart/2005/8/layout/hList9"/>
    <dgm:cxn modelId="{F9035EE4-A4A9-4BCE-89D8-C79438CBDC62}" type="presParOf" srcId="{533A0456-5677-466A-BCB8-A8015D3B73DF}" destId="{99F86803-34A8-4D4C-8224-B71885C7139B}" srcOrd="13" destOrd="0" presId="urn:microsoft.com/office/officeart/2005/8/layout/hList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AEB21D3-4A22-4B71-B41C-A15B794E0577}"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it-IT"/>
        </a:p>
      </dgm:t>
    </dgm:pt>
    <dgm:pt modelId="{E33627F2-9E24-4AA3-86C9-ABBAC412459A}">
      <dgm:prSet phldrT="[Testo]" custT="1"/>
      <dgm:spPr/>
      <dgm:t>
        <a:bodyPr/>
        <a:lstStyle/>
        <a:p>
          <a:r>
            <a:rPr lang="it-IT" sz="1600" dirty="0" smtClean="0"/>
            <a:t>Piano strategico tedesco</a:t>
          </a:r>
          <a:endParaRPr lang="it-IT" sz="1600" dirty="0"/>
        </a:p>
      </dgm:t>
    </dgm:pt>
    <dgm:pt modelId="{3A479A14-56E2-4F29-9177-3D0299CE0C4B}" type="parTrans" cxnId="{D592F22F-3779-4547-B2A0-016520A3086D}">
      <dgm:prSet/>
      <dgm:spPr/>
      <dgm:t>
        <a:bodyPr/>
        <a:lstStyle/>
        <a:p>
          <a:endParaRPr lang="it-IT"/>
        </a:p>
      </dgm:t>
    </dgm:pt>
    <dgm:pt modelId="{831ED083-6FC0-48B7-A6DD-55313CB8E17F}" type="sibTrans" cxnId="{D592F22F-3779-4547-B2A0-016520A3086D}">
      <dgm:prSet/>
      <dgm:spPr/>
      <dgm:t>
        <a:bodyPr/>
        <a:lstStyle/>
        <a:p>
          <a:endParaRPr lang="it-IT"/>
        </a:p>
      </dgm:t>
    </dgm:pt>
    <dgm:pt modelId="{D39D1EE0-417E-49B8-A222-48CEE31E5BB8}">
      <dgm:prSet phldrT="[Testo]"/>
      <dgm:spPr/>
      <dgm:t>
        <a:bodyPr/>
        <a:lstStyle/>
        <a:p>
          <a:r>
            <a:rPr lang="it-IT" dirty="0" smtClean="0"/>
            <a:t>Sconfitta dei francesi</a:t>
          </a:r>
          <a:endParaRPr lang="it-IT" dirty="0"/>
        </a:p>
      </dgm:t>
    </dgm:pt>
    <dgm:pt modelId="{D187BA12-535E-4C82-9BBF-D4757B6A2554}" type="parTrans" cxnId="{222D56B6-DFA2-4509-BD9E-CD083CB18EE0}">
      <dgm:prSet/>
      <dgm:spPr/>
      <dgm:t>
        <a:bodyPr/>
        <a:lstStyle/>
        <a:p>
          <a:endParaRPr lang="it-IT"/>
        </a:p>
      </dgm:t>
    </dgm:pt>
    <dgm:pt modelId="{C89F3F7D-A794-4589-82E6-0D1AE42BB283}" type="sibTrans" cxnId="{222D56B6-DFA2-4509-BD9E-CD083CB18EE0}">
      <dgm:prSet/>
      <dgm:spPr/>
      <dgm:t>
        <a:bodyPr/>
        <a:lstStyle/>
        <a:p>
          <a:endParaRPr lang="it-IT"/>
        </a:p>
      </dgm:t>
    </dgm:pt>
    <dgm:pt modelId="{AECD5D6B-94C4-470C-91AE-629381123809}">
      <dgm:prSet phldrT="[Testo]" custT="1"/>
      <dgm:spPr/>
      <dgm:t>
        <a:bodyPr/>
        <a:lstStyle/>
        <a:p>
          <a:r>
            <a:rPr lang="it-IT" sz="1600" dirty="0" smtClean="0"/>
            <a:t>Fallimento del piano</a:t>
          </a:r>
          <a:endParaRPr lang="it-IT" sz="1600" dirty="0"/>
        </a:p>
      </dgm:t>
    </dgm:pt>
    <dgm:pt modelId="{72BD8F9C-6217-40A1-8F08-A8153C6D6693}" type="parTrans" cxnId="{ACBBDEA2-BBEB-487D-88FC-A1B8719923D0}">
      <dgm:prSet/>
      <dgm:spPr/>
      <dgm:t>
        <a:bodyPr/>
        <a:lstStyle/>
        <a:p>
          <a:endParaRPr lang="it-IT"/>
        </a:p>
      </dgm:t>
    </dgm:pt>
    <dgm:pt modelId="{876A38BF-EE62-4D7A-9AA3-6900D1FE37E0}" type="sibTrans" cxnId="{ACBBDEA2-BBEB-487D-88FC-A1B8719923D0}">
      <dgm:prSet/>
      <dgm:spPr/>
      <dgm:t>
        <a:bodyPr/>
        <a:lstStyle/>
        <a:p>
          <a:endParaRPr lang="it-IT"/>
        </a:p>
      </dgm:t>
    </dgm:pt>
    <dgm:pt modelId="{616D403A-7DA5-4B20-A68D-CEFDB987365F}">
      <dgm:prSet phldrT="[Testo]"/>
      <dgm:spPr/>
      <dgm:t>
        <a:bodyPr/>
        <a:lstStyle/>
        <a:p>
          <a:r>
            <a:rPr lang="it-IT" dirty="0" smtClean="0"/>
            <a:t>Trincee</a:t>
          </a:r>
          <a:endParaRPr lang="it-IT" dirty="0"/>
        </a:p>
      </dgm:t>
    </dgm:pt>
    <dgm:pt modelId="{A1D87799-CC09-4980-AC7A-176960D8A358}" type="parTrans" cxnId="{D4E0A693-7110-49BD-B64B-F888D4DBF202}">
      <dgm:prSet/>
      <dgm:spPr/>
      <dgm:t>
        <a:bodyPr/>
        <a:lstStyle/>
        <a:p>
          <a:endParaRPr lang="it-IT"/>
        </a:p>
      </dgm:t>
    </dgm:pt>
    <dgm:pt modelId="{4FA5CE41-B8D0-4D1E-9050-2B1043276430}" type="sibTrans" cxnId="{D4E0A693-7110-49BD-B64B-F888D4DBF202}">
      <dgm:prSet/>
      <dgm:spPr/>
      <dgm:t>
        <a:bodyPr/>
        <a:lstStyle/>
        <a:p>
          <a:endParaRPr lang="it-IT"/>
        </a:p>
      </dgm:t>
    </dgm:pt>
    <dgm:pt modelId="{367A45F9-43DE-4C4D-8645-A2E6A925A2D8}">
      <dgm:prSet phldrT="[Testo]"/>
      <dgm:spPr/>
      <dgm:t>
        <a:bodyPr/>
        <a:lstStyle/>
        <a:p>
          <a:r>
            <a:rPr lang="it-IT" dirty="0" smtClean="0"/>
            <a:t>Guerra di logoramento</a:t>
          </a:r>
          <a:endParaRPr lang="it-IT" dirty="0"/>
        </a:p>
      </dgm:t>
    </dgm:pt>
    <dgm:pt modelId="{E9C12157-2C7A-45DD-87ED-74B2D2DEE509}" type="parTrans" cxnId="{11CD296B-92BD-4925-B7C2-92ED1B4ECD77}">
      <dgm:prSet/>
      <dgm:spPr/>
      <dgm:t>
        <a:bodyPr/>
        <a:lstStyle/>
        <a:p>
          <a:endParaRPr lang="it-IT"/>
        </a:p>
      </dgm:t>
    </dgm:pt>
    <dgm:pt modelId="{A60095FB-5F84-4EE1-9068-0B4B9A132616}" type="sibTrans" cxnId="{11CD296B-92BD-4925-B7C2-92ED1B4ECD77}">
      <dgm:prSet/>
      <dgm:spPr/>
      <dgm:t>
        <a:bodyPr/>
        <a:lstStyle/>
        <a:p>
          <a:endParaRPr lang="it-IT"/>
        </a:p>
      </dgm:t>
    </dgm:pt>
    <dgm:pt modelId="{11F05AA4-7219-4EAF-B8C2-EABE345CB3A6}">
      <dgm:prSet phldrT="[Testo]"/>
      <dgm:spPr/>
      <dgm:t>
        <a:bodyPr/>
        <a:lstStyle/>
        <a:p>
          <a:r>
            <a:rPr lang="it-IT" dirty="0" smtClean="0"/>
            <a:t>Nuove armi</a:t>
          </a:r>
          <a:endParaRPr lang="it-IT" dirty="0"/>
        </a:p>
      </dgm:t>
    </dgm:pt>
    <dgm:pt modelId="{BF6536C4-C713-4272-B009-FE41C2DE437D}" type="parTrans" cxnId="{B542BDB9-52DB-4A7F-BCC0-3D6B14A03DB7}">
      <dgm:prSet/>
      <dgm:spPr/>
      <dgm:t>
        <a:bodyPr/>
        <a:lstStyle/>
        <a:p>
          <a:endParaRPr lang="it-IT"/>
        </a:p>
      </dgm:t>
    </dgm:pt>
    <dgm:pt modelId="{078B38BD-672C-48D1-BB86-2D229628F5BA}" type="sibTrans" cxnId="{B542BDB9-52DB-4A7F-BCC0-3D6B14A03DB7}">
      <dgm:prSet/>
      <dgm:spPr/>
      <dgm:t>
        <a:bodyPr/>
        <a:lstStyle/>
        <a:p>
          <a:endParaRPr lang="it-IT"/>
        </a:p>
      </dgm:t>
    </dgm:pt>
    <dgm:pt modelId="{7E9222C8-49AE-49C0-B047-EF0761D8DE54}">
      <dgm:prSet phldrT="[Testo]"/>
      <dgm:spPr/>
      <dgm:t>
        <a:bodyPr/>
        <a:lstStyle/>
        <a:p>
          <a:r>
            <a:rPr lang="it-IT" dirty="0" smtClean="0"/>
            <a:t>Gas letali</a:t>
          </a:r>
          <a:endParaRPr lang="it-IT" dirty="0"/>
        </a:p>
      </dgm:t>
    </dgm:pt>
    <dgm:pt modelId="{D77434BC-5B42-4F8D-AC55-75B9E570160D}" type="parTrans" cxnId="{5D391DB5-ABE9-4517-9FF6-D16745221915}">
      <dgm:prSet/>
      <dgm:spPr/>
      <dgm:t>
        <a:bodyPr/>
        <a:lstStyle/>
        <a:p>
          <a:endParaRPr lang="it-IT"/>
        </a:p>
      </dgm:t>
    </dgm:pt>
    <dgm:pt modelId="{A1547EDD-C1DA-4AFB-B5C6-9E7559E64E97}" type="sibTrans" cxnId="{5D391DB5-ABE9-4517-9FF6-D16745221915}">
      <dgm:prSet/>
      <dgm:spPr/>
      <dgm:t>
        <a:bodyPr/>
        <a:lstStyle/>
        <a:p>
          <a:endParaRPr lang="it-IT"/>
        </a:p>
      </dgm:t>
    </dgm:pt>
    <dgm:pt modelId="{060B298C-4C10-4E49-A925-BB8880E7F7DA}">
      <dgm:prSet phldrT="[Testo]"/>
      <dgm:spPr/>
      <dgm:t>
        <a:bodyPr/>
        <a:lstStyle/>
        <a:p>
          <a:r>
            <a:rPr lang="it-IT" dirty="0" smtClean="0"/>
            <a:t>Mitragliatrici</a:t>
          </a:r>
          <a:endParaRPr lang="it-IT" dirty="0"/>
        </a:p>
      </dgm:t>
    </dgm:pt>
    <dgm:pt modelId="{DA6BE168-DBF4-43CC-95C4-B810BDA7C93A}" type="parTrans" cxnId="{AB368E59-AAC3-4314-BE8B-E95BBA8D0D3E}">
      <dgm:prSet/>
      <dgm:spPr/>
      <dgm:t>
        <a:bodyPr/>
        <a:lstStyle/>
        <a:p>
          <a:endParaRPr lang="it-IT"/>
        </a:p>
      </dgm:t>
    </dgm:pt>
    <dgm:pt modelId="{C3FA91B1-39C5-4F6D-BC2F-10E537841372}" type="sibTrans" cxnId="{AB368E59-AAC3-4314-BE8B-E95BBA8D0D3E}">
      <dgm:prSet/>
      <dgm:spPr/>
      <dgm:t>
        <a:bodyPr/>
        <a:lstStyle/>
        <a:p>
          <a:endParaRPr lang="it-IT"/>
        </a:p>
      </dgm:t>
    </dgm:pt>
    <dgm:pt modelId="{C9326B5C-D385-48B0-80A7-BCBB312E47DB}">
      <dgm:prSet phldrT="[Testo]"/>
      <dgm:spPr/>
      <dgm:t>
        <a:bodyPr/>
        <a:lstStyle/>
        <a:p>
          <a:r>
            <a:rPr lang="it-IT" dirty="0" smtClean="0"/>
            <a:t>Cannoni di grosso calibro</a:t>
          </a:r>
          <a:endParaRPr lang="it-IT" dirty="0"/>
        </a:p>
      </dgm:t>
    </dgm:pt>
    <dgm:pt modelId="{49F4CD7A-5FF3-4194-B925-D19E22D495C1}" type="parTrans" cxnId="{0D8C76B7-6453-4774-8E58-253A4E39F3AC}">
      <dgm:prSet/>
      <dgm:spPr/>
      <dgm:t>
        <a:bodyPr/>
        <a:lstStyle/>
        <a:p>
          <a:endParaRPr lang="it-IT"/>
        </a:p>
      </dgm:t>
    </dgm:pt>
    <dgm:pt modelId="{29537F5B-C728-4C81-B250-2A9E7E79B06D}" type="sibTrans" cxnId="{0D8C76B7-6453-4774-8E58-253A4E39F3AC}">
      <dgm:prSet/>
      <dgm:spPr/>
      <dgm:t>
        <a:bodyPr/>
        <a:lstStyle/>
        <a:p>
          <a:endParaRPr lang="it-IT"/>
        </a:p>
      </dgm:t>
    </dgm:pt>
    <dgm:pt modelId="{AC0D5EFF-5C48-4C47-9ECD-5E74946F53B7}" type="pres">
      <dgm:prSet presAssocID="{CAEB21D3-4A22-4B71-B41C-A15B794E0577}" presName="linearFlow" presStyleCnt="0">
        <dgm:presLayoutVars>
          <dgm:dir/>
          <dgm:animLvl val="lvl"/>
          <dgm:resizeHandles val="exact"/>
        </dgm:presLayoutVars>
      </dgm:prSet>
      <dgm:spPr/>
      <dgm:t>
        <a:bodyPr/>
        <a:lstStyle/>
        <a:p>
          <a:endParaRPr lang="it-IT"/>
        </a:p>
      </dgm:t>
    </dgm:pt>
    <dgm:pt modelId="{758982AC-D13F-4151-95D8-08291C293DD2}" type="pres">
      <dgm:prSet presAssocID="{E33627F2-9E24-4AA3-86C9-ABBAC412459A}" presName="composite" presStyleCnt="0"/>
      <dgm:spPr/>
    </dgm:pt>
    <dgm:pt modelId="{74916F4E-541B-41C4-B6DC-9ECAB55963EA}" type="pres">
      <dgm:prSet presAssocID="{E33627F2-9E24-4AA3-86C9-ABBAC412459A}" presName="parentText" presStyleLbl="alignNode1" presStyleIdx="0" presStyleCnt="3">
        <dgm:presLayoutVars>
          <dgm:chMax val="1"/>
          <dgm:bulletEnabled val="1"/>
        </dgm:presLayoutVars>
      </dgm:prSet>
      <dgm:spPr/>
      <dgm:t>
        <a:bodyPr/>
        <a:lstStyle/>
        <a:p>
          <a:endParaRPr lang="it-IT"/>
        </a:p>
      </dgm:t>
    </dgm:pt>
    <dgm:pt modelId="{BBB1D0FE-B9ED-479E-BBFE-B7C53630707D}" type="pres">
      <dgm:prSet presAssocID="{E33627F2-9E24-4AA3-86C9-ABBAC412459A}" presName="descendantText" presStyleLbl="alignAcc1" presStyleIdx="0" presStyleCnt="3">
        <dgm:presLayoutVars>
          <dgm:bulletEnabled val="1"/>
        </dgm:presLayoutVars>
      </dgm:prSet>
      <dgm:spPr/>
      <dgm:t>
        <a:bodyPr/>
        <a:lstStyle/>
        <a:p>
          <a:endParaRPr lang="it-IT"/>
        </a:p>
      </dgm:t>
    </dgm:pt>
    <dgm:pt modelId="{BC71F84D-EA8D-4C1B-8953-9E72FA667B70}" type="pres">
      <dgm:prSet presAssocID="{831ED083-6FC0-48B7-A6DD-55313CB8E17F}" presName="sp" presStyleCnt="0"/>
      <dgm:spPr/>
    </dgm:pt>
    <dgm:pt modelId="{222B7B70-956C-451B-AE4B-E093615B3FB5}" type="pres">
      <dgm:prSet presAssocID="{AECD5D6B-94C4-470C-91AE-629381123809}" presName="composite" presStyleCnt="0"/>
      <dgm:spPr/>
    </dgm:pt>
    <dgm:pt modelId="{2125935B-1AEB-4025-9C03-31945B326E97}" type="pres">
      <dgm:prSet presAssocID="{AECD5D6B-94C4-470C-91AE-629381123809}" presName="parentText" presStyleLbl="alignNode1" presStyleIdx="1" presStyleCnt="3">
        <dgm:presLayoutVars>
          <dgm:chMax val="1"/>
          <dgm:bulletEnabled val="1"/>
        </dgm:presLayoutVars>
      </dgm:prSet>
      <dgm:spPr/>
      <dgm:t>
        <a:bodyPr/>
        <a:lstStyle/>
        <a:p>
          <a:endParaRPr lang="it-IT"/>
        </a:p>
      </dgm:t>
    </dgm:pt>
    <dgm:pt modelId="{20ECC9EF-564B-426F-863A-4C4CC43D5641}" type="pres">
      <dgm:prSet presAssocID="{AECD5D6B-94C4-470C-91AE-629381123809}" presName="descendantText" presStyleLbl="alignAcc1" presStyleIdx="1" presStyleCnt="3">
        <dgm:presLayoutVars>
          <dgm:bulletEnabled val="1"/>
        </dgm:presLayoutVars>
      </dgm:prSet>
      <dgm:spPr/>
      <dgm:t>
        <a:bodyPr/>
        <a:lstStyle/>
        <a:p>
          <a:endParaRPr lang="it-IT"/>
        </a:p>
      </dgm:t>
    </dgm:pt>
    <dgm:pt modelId="{8817109A-38DA-4139-92D8-E603332349AC}" type="pres">
      <dgm:prSet presAssocID="{876A38BF-EE62-4D7A-9AA3-6900D1FE37E0}" presName="sp" presStyleCnt="0"/>
      <dgm:spPr/>
    </dgm:pt>
    <dgm:pt modelId="{0E3C8ABB-2F62-4946-A434-6B380B699D9B}" type="pres">
      <dgm:prSet presAssocID="{11F05AA4-7219-4EAF-B8C2-EABE345CB3A6}" presName="composite" presStyleCnt="0"/>
      <dgm:spPr/>
    </dgm:pt>
    <dgm:pt modelId="{70F7088D-2DEC-4717-B164-6B8CA325FD2F}" type="pres">
      <dgm:prSet presAssocID="{11F05AA4-7219-4EAF-B8C2-EABE345CB3A6}" presName="parentText" presStyleLbl="alignNode1" presStyleIdx="2" presStyleCnt="3">
        <dgm:presLayoutVars>
          <dgm:chMax val="1"/>
          <dgm:bulletEnabled val="1"/>
        </dgm:presLayoutVars>
      </dgm:prSet>
      <dgm:spPr/>
      <dgm:t>
        <a:bodyPr/>
        <a:lstStyle/>
        <a:p>
          <a:endParaRPr lang="it-IT"/>
        </a:p>
      </dgm:t>
    </dgm:pt>
    <dgm:pt modelId="{195194BB-7869-4E08-ABD7-4A9E366639D7}" type="pres">
      <dgm:prSet presAssocID="{11F05AA4-7219-4EAF-B8C2-EABE345CB3A6}" presName="descendantText" presStyleLbl="alignAcc1" presStyleIdx="2" presStyleCnt="3">
        <dgm:presLayoutVars>
          <dgm:bulletEnabled val="1"/>
        </dgm:presLayoutVars>
      </dgm:prSet>
      <dgm:spPr/>
      <dgm:t>
        <a:bodyPr/>
        <a:lstStyle/>
        <a:p>
          <a:endParaRPr lang="it-IT"/>
        </a:p>
      </dgm:t>
    </dgm:pt>
  </dgm:ptLst>
  <dgm:cxnLst>
    <dgm:cxn modelId="{A738E13A-7BB1-4399-A97F-6CC9B8C141B3}" type="presOf" srcId="{CAEB21D3-4A22-4B71-B41C-A15B794E0577}" destId="{AC0D5EFF-5C48-4C47-9ECD-5E74946F53B7}" srcOrd="0" destOrd="0" presId="urn:microsoft.com/office/officeart/2005/8/layout/chevron2"/>
    <dgm:cxn modelId="{2BB5FB51-B5CF-42AC-9AD9-713D98ABE671}" type="presOf" srcId="{AECD5D6B-94C4-470C-91AE-629381123809}" destId="{2125935B-1AEB-4025-9C03-31945B326E97}" srcOrd="0" destOrd="0" presId="urn:microsoft.com/office/officeart/2005/8/layout/chevron2"/>
    <dgm:cxn modelId="{222D56B6-DFA2-4509-BD9E-CD083CB18EE0}" srcId="{E33627F2-9E24-4AA3-86C9-ABBAC412459A}" destId="{D39D1EE0-417E-49B8-A222-48CEE31E5BB8}" srcOrd="0" destOrd="0" parTransId="{D187BA12-535E-4C82-9BBF-D4757B6A2554}" sibTransId="{C89F3F7D-A794-4589-82E6-0D1AE42BB283}"/>
    <dgm:cxn modelId="{D4E0A693-7110-49BD-B64B-F888D4DBF202}" srcId="{AECD5D6B-94C4-470C-91AE-629381123809}" destId="{616D403A-7DA5-4B20-A68D-CEFDB987365F}" srcOrd="0" destOrd="0" parTransId="{A1D87799-CC09-4980-AC7A-176960D8A358}" sibTransId="{4FA5CE41-B8D0-4D1E-9050-2B1043276430}"/>
    <dgm:cxn modelId="{0D8C76B7-6453-4774-8E58-253A4E39F3AC}" srcId="{11F05AA4-7219-4EAF-B8C2-EABE345CB3A6}" destId="{C9326B5C-D385-48B0-80A7-BCBB312E47DB}" srcOrd="2" destOrd="0" parTransId="{49F4CD7A-5FF3-4194-B925-D19E22D495C1}" sibTransId="{29537F5B-C728-4C81-B250-2A9E7E79B06D}"/>
    <dgm:cxn modelId="{11CD296B-92BD-4925-B7C2-92ED1B4ECD77}" srcId="{AECD5D6B-94C4-470C-91AE-629381123809}" destId="{367A45F9-43DE-4C4D-8645-A2E6A925A2D8}" srcOrd="1" destOrd="0" parTransId="{E9C12157-2C7A-45DD-87ED-74B2D2DEE509}" sibTransId="{A60095FB-5F84-4EE1-9068-0B4B9A132616}"/>
    <dgm:cxn modelId="{F98BFB19-97F0-4708-B033-2CC1840A5192}" type="presOf" srcId="{E33627F2-9E24-4AA3-86C9-ABBAC412459A}" destId="{74916F4E-541B-41C4-B6DC-9ECAB55963EA}" srcOrd="0" destOrd="0" presId="urn:microsoft.com/office/officeart/2005/8/layout/chevron2"/>
    <dgm:cxn modelId="{7C926040-5D70-4E77-896C-106CDAC830B7}" type="presOf" srcId="{367A45F9-43DE-4C4D-8645-A2E6A925A2D8}" destId="{20ECC9EF-564B-426F-863A-4C4CC43D5641}" srcOrd="0" destOrd="1" presId="urn:microsoft.com/office/officeart/2005/8/layout/chevron2"/>
    <dgm:cxn modelId="{582551B9-2E18-4933-BE49-6C4AC9B61D01}" type="presOf" srcId="{D39D1EE0-417E-49B8-A222-48CEE31E5BB8}" destId="{BBB1D0FE-B9ED-479E-BBFE-B7C53630707D}" srcOrd="0" destOrd="0" presId="urn:microsoft.com/office/officeart/2005/8/layout/chevron2"/>
    <dgm:cxn modelId="{AB368E59-AAC3-4314-BE8B-E95BBA8D0D3E}" srcId="{11F05AA4-7219-4EAF-B8C2-EABE345CB3A6}" destId="{060B298C-4C10-4E49-A925-BB8880E7F7DA}" srcOrd="1" destOrd="0" parTransId="{DA6BE168-DBF4-43CC-95C4-B810BDA7C93A}" sibTransId="{C3FA91B1-39C5-4F6D-BC2F-10E537841372}"/>
    <dgm:cxn modelId="{77EEE5E5-4C8D-4460-9D89-507DFAE05E5C}" type="presOf" srcId="{C9326B5C-D385-48B0-80A7-BCBB312E47DB}" destId="{195194BB-7869-4E08-ABD7-4A9E366639D7}" srcOrd="0" destOrd="2" presId="urn:microsoft.com/office/officeart/2005/8/layout/chevron2"/>
    <dgm:cxn modelId="{8967149B-6362-4B84-9FE9-D54D308A8F01}" type="presOf" srcId="{616D403A-7DA5-4B20-A68D-CEFDB987365F}" destId="{20ECC9EF-564B-426F-863A-4C4CC43D5641}" srcOrd="0" destOrd="0" presId="urn:microsoft.com/office/officeart/2005/8/layout/chevron2"/>
    <dgm:cxn modelId="{D592F22F-3779-4547-B2A0-016520A3086D}" srcId="{CAEB21D3-4A22-4B71-B41C-A15B794E0577}" destId="{E33627F2-9E24-4AA3-86C9-ABBAC412459A}" srcOrd="0" destOrd="0" parTransId="{3A479A14-56E2-4F29-9177-3D0299CE0C4B}" sibTransId="{831ED083-6FC0-48B7-A6DD-55313CB8E17F}"/>
    <dgm:cxn modelId="{ACBBDEA2-BBEB-487D-88FC-A1B8719923D0}" srcId="{CAEB21D3-4A22-4B71-B41C-A15B794E0577}" destId="{AECD5D6B-94C4-470C-91AE-629381123809}" srcOrd="1" destOrd="0" parTransId="{72BD8F9C-6217-40A1-8F08-A8153C6D6693}" sibTransId="{876A38BF-EE62-4D7A-9AA3-6900D1FE37E0}"/>
    <dgm:cxn modelId="{B3AC0E78-8DE8-4D95-B639-48718EFC25F6}" type="presOf" srcId="{060B298C-4C10-4E49-A925-BB8880E7F7DA}" destId="{195194BB-7869-4E08-ABD7-4A9E366639D7}" srcOrd="0" destOrd="1" presId="urn:microsoft.com/office/officeart/2005/8/layout/chevron2"/>
    <dgm:cxn modelId="{5D391DB5-ABE9-4517-9FF6-D16745221915}" srcId="{11F05AA4-7219-4EAF-B8C2-EABE345CB3A6}" destId="{7E9222C8-49AE-49C0-B047-EF0761D8DE54}" srcOrd="0" destOrd="0" parTransId="{D77434BC-5B42-4F8D-AC55-75B9E570160D}" sibTransId="{A1547EDD-C1DA-4AFB-B5C6-9E7559E64E97}"/>
    <dgm:cxn modelId="{F82D452E-5769-47DB-BE15-D1BB8475E4E0}" type="presOf" srcId="{11F05AA4-7219-4EAF-B8C2-EABE345CB3A6}" destId="{70F7088D-2DEC-4717-B164-6B8CA325FD2F}" srcOrd="0" destOrd="0" presId="urn:microsoft.com/office/officeart/2005/8/layout/chevron2"/>
    <dgm:cxn modelId="{0A9D8816-3480-4629-A435-E8EFE25D3BB8}" type="presOf" srcId="{7E9222C8-49AE-49C0-B047-EF0761D8DE54}" destId="{195194BB-7869-4E08-ABD7-4A9E366639D7}" srcOrd="0" destOrd="0" presId="urn:microsoft.com/office/officeart/2005/8/layout/chevron2"/>
    <dgm:cxn modelId="{B542BDB9-52DB-4A7F-BCC0-3D6B14A03DB7}" srcId="{CAEB21D3-4A22-4B71-B41C-A15B794E0577}" destId="{11F05AA4-7219-4EAF-B8C2-EABE345CB3A6}" srcOrd="2" destOrd="0" parTransId="{BF6536C4-C713-4272-B009-FE41C2DE437D}" sibTransId="{078B38BD-672C-48D1-BB86-2D229628F5BA}"/>
    <dgm:cxn modelId="{6D330E0E-EFBB-4166-AD26-45BBF0D6DDA2}" type="presParOf" srcId="{AC0D5EFF-5C48-4C47-9ECD-5E74946F53B7}" destId="{758982AC-D13F-4151-95D8-08291C293DD2}" srcOrd="0" destOrd="0" presId="urn:microsoft.com/office/officeart/2005/8/layout/chevron2"/>
    <dgm:cxn modelId="{BD924D2B-A05E-4020-B23C-FDD347EFA717}" type="presParOf" srcId="{758982AC-D13F-4151-95D8-08291C293DD2}" destId="{74916F4E-541B-41C4-B6DC-9ECAB55963EA}" srcOrd="0" destOrd="0" presId="urn:microsoft.com/office/officeart/2005/8/layout/chevron2"/>
    <dgm:cxn modelId="{225B2925-06B8-4A08-BB57-B929B6A73CA4}" type="presParOf" srcId="{758982AC-D13F-4151-95D8-08291C293DD2}" destId="{BBB1D0FE-B9ED-479E-BBFE-B7C53630707D}" srcOrd="1" destOrd="0" presId="urn:microsoft.com/office/officeart/2005/8/layout/chevron2"/>
    <dgm:cxn modelId="{CC2B4FA9-F5AB-4CE5-AAAF-C0BD81D0C1BC}" type="presParOf" srcId="{AC0D5EFF-5C48-4C47-9ECD-5E74946F53B7}" destId="{BC71F84D-EA8D-4C1B-8953-9E72FA667B70}" srcOrd="1" destOrd="0" presId="urn:microsoft.com/office/officeart/2005/8/layout/chevron2"/>
    <dgm:cxn modelId="{4EDA4BB0-F6C2-432D-92C3-BBC5268C9DB4}" type="presParOf" srcId="{AC0D5EFF-5C48-4C47-9ECD-5E74946F53B7}" destId="{222B7B70-956C-451B-AE4B-E093615B3FB5}" srcOrd="2" destOrd="0" presId="urn:microsoft.com/office/officeart/2005/8/layout/chevron2"/>
    <dgm:cxn modelId="{28013A24-12DD-40C3-83B8-FCBF05AF61E4}" type="presParOf" srcId="{222B7B70-956C-451B-AE4B-E093615B3FB5}" destId="{2125935B-1AEB-4025-9C03-31945B326E97}" srcOrd="0" destOrd="0" presId="urn:microsoft.com/office/officeart/2005/8/layout/chevron2"/>
    <dgm:cxn modelId="{4D02FF69-1EB6-45BD-BC7F-19E2337E4D4E}" type="presParOf" srcId="{222B7B70-956C-451B-AE4B-E093615B3FB5}" destId="{20ECC9EF-564B-426F-863A-4C4CC43D5641}" srcOrd="1" destOrd="0" presId="urn:microsoft.com/office/officeart/2005/8/layout/chevron2"/>
    <dgm:cxn modelId="{6947D616-A3A6-437D-80EB-1D1D668E009C}" type="presParOf" srcId="{AC0D5EFF-5C48-4C47-9ECD-5E74946F53B7}" destId="{8817109A-38DA-4139-92D8-E603332349AC}" srcOrd="3" destOrd="0" presId="urn:microsoft.com/office/officeart/2005/8/layout/chevron2"/>
    <dgm:cxn modelId="{27483211-BFC8-4905-97C2-D0404D1A26BD}" type="presParOf" srcId="{AC0D5EFF-5C48-4C47-9ECD-5E74946F53B7}" destId="{0E3C8ABB-2F62-4946-A434-6B380B699D9B}" srcOrd="4" destOrd="0" presId="urn:microsoft.com/office/officeart/2005/8/layout/chevron2"/>
    <dgm:cxn modelId="{C413D22E-1999-4A64-A467-4E68F8128FA4}" type="presParOf" srcId="{0E3C8ABB-2F62-4946-A434-6B380B699D9B}" destId="{70F7088D-2DEC-4717-B164-6B8CA325FD2F}" srcOrd="0" destOrd="0" presId="urn:microsoft.com/office/officeart/2005/8/layout/chevron2"/>
    <dgm:cxn modelId="{61FE291B-5F0F-40E5-802E-F917EC14C8CB}" type="presParOf" srcId="{0E3C8ABB-2F62-4946-A434-6B380B699D9B}" destId="{195194BB-7869-4E08-ABD7-4A9E366639D7}"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F32966A-A4C7-44ED-B841-B9BC14F2B172}"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it-IT"/>
        </a:p>
      </dgm:t>
    </dgm:pt>
    <dgm:pt modelId="{D82D5849-51FC-44D3-8119-B12D2F34C8C0}">
      <dgm:prSet phldrT="[Testo]"/>
      <dgm:spPr/>
      <dgm:t>
        <a:bodyPr/>
        <a:lstStyle/>
        <a:p>
          <a:r>
            <a:rPr lang="it-IT" dirty="0" smtClean="0"/>
            <a:t>1917</a:t>
          </a:r>
          <a:endParaRPr lang="it-IT" dirty="0"/>
        </a:p>
      </dgm:t>
    </dgm:pt>
    <dgm:pt modelId="{CCC5025C-E8BF-41D8-BAF6-4235E7750027}" type="parTrans" cxnId="{47119B14-8BE5-4D81-B4A1-64DF271EB1F5}">
      <dgm:prSet/>
      <dgm:spPr/>
      <dgm:t>
        <a:bodyPr/>
        <a:lstStyle/>
        <a:p>
          <a:endParaRPr lang="it-IT"/>
        </a:p>
      </dgm:t>
    </dgm:pt>
    <dgm:pt modelId="{033FC716-F341-4549-8624-A8319D75A864}" type="sibTrans" cxnId="{47119B14-8BE5-4D81-B4A1-64DF271EB1F5}">
      <dgm:prSet/>
      <dgm:spPr/>
      <dgm:t>
        <a:bodyPr/>
        <a:lstStyle/>
        <a:p>
          <a:endParaRPr lang="it-IT"/>
        </a:p>
      </dgm:t>
    </dgm:pt>
    <dgm:pt modelId="{D04327A6-D3F1-4A10-AA3E-2E848E5C9A0C}">
      <dgm:prSet phldrT="[Testo]" custT="1"/>
      <dgm:spPr/>
      <dgm:t>
        <a:bodyPr/>
        <a:lstStyle/>
        <a:p>
          <a:r>
            <a:rPr lang="it-IT" sz="1800" dirty="0" smtClean="0"/>
            <a:t>Entrò in guerra l’America </a:t>
          </a:r>
          <a:endParaRPr lang="it-IT" sz="1800" dirty="0"/>
        </a:p>
      </dgm:t>
    </dgm:pt>
    <dgm:pt modelId="{214A22F6-7CA2-4DF0-9C71-E7AD9F2F0119}" type="parTrans" cxnId="{36F1FD4D-094A-4324-A6D6-1AAE292482C7}">
      <dgm:prSet/>
      <dgm:spPr/>
      <dgm:t>
        <a:bodyPr/>
        <a:lstStyle/>
        <a:p>
          <a:endParaRPr lang="it-IT"/>
        </a:p>
      </dgm:t>
    </dgm:pt>
    <dgm:pt modelId="{2D258524-DD53-4391-9CF3-BB0EC880119E}" type="sibTrans" cxnId="{36F1FD4D-094A-4324-A6D6-1AAE292482C7}">
      <dgm:prSet/>
      <dgm:spPr/>
      <dgm:t>
        <a:bodyPr/>
        <a:lstStyle/>
        <a:p>
          <a:endParaRPr lang="it-IT"/>
        </a:p>
      </dgm:t>
    </dgm:pt>
    <dgm:pt modelId="{8EED543B-CC42-4546-9E44-C71A85125ABE}">
      <dgm:prSet phldrT="[Testo]"/>
      <dgm:spPr/>
      <dgm:t>
        <a:bodyPr/>
        <a:lstStyle/>
        <a:p>
          <a:r>
            <a:rPr lang="it-IT" dirty="0" smtClean="0"/>
            <a:t>Zar Nicola II</a:t>
          </a:r>
          <a:endParaRPr lang="it-IT" dirty="0"/>
        </a:p>
      </dgm:t>
    </dgm:pt>
    <dgm:pt modelId="{BDD746E2-4029-473C-AF0B-C0C35EBB6772}" type="parTrans" cxnId="{6B887FCD-6A55-4725-818C-85DBF77EC48D}">
      <dgm:prSet/>
      <dgm:spPr/>
      <dgm:t>
        <a:bodyPr/>
        <a:lstStyle/>
        <a:p>
          <a:endParaRPr lang="it-IT"/>
        </a:p>
      </dgm:t>
    </dgm:pt>
    <dgm:pt modelId="{BDCFE23D-C897-4A18-9FC9-13DFC9D1EB90}" type="sibTrans" cxnId="{6B887FCD-6A55-4725-818C-85DBF77EC48D}">
      <dgm:prSet/>
      <dgm:spPr/>
      <dgm:t>
        <a:bodyPr/>
        <a:lstStyle/>
        <a:p>
          <a:endParaRPr lang="it-IT"/>
        </a:p>
      </dgm:t>
    </dgm:pt>
    <dgm:pt modelId="{AE81E059-44CD-43AB-BC9C-72B7E8D78AC2}">
      <dgm:prSet phldrT="[Testo]" custT="1"/>
      <dgm:spPr/>
      <dgm:t>
        <a:bodyPr/>
        <a:lstStyle/>
        <a:p>
          <a:r>
            <a:rPr lang="it-IT" sz="1800" dirty="0" smtClean="0"/>
            <a:t>Abdicò</a:t>
          </a:r>
          <a:r>
            <a:rPr lang="it-IT" sz="1400" dirty="0" smtClean="0"/>
            <a:t> </a:t>
          </a:r>
          <a:endParaRPr lang="it-IT" sz="1400" dirty="0"/>
        </a:p>
      </dgm:t>
    </dgm:pt>
    <dgm:pt modelId="{5AE23EEA-430C-4A79-92A2-F54DF5333B9A}" type="parTrans" cxnId="{22E8A8E5-6A1C-4A1A-B378-C760A88801EF}">
      <dgm:prSet/>
      <dgm:spPr/>
      <dgm:t>
        <a:bodyPr/>
        <a:lstStyle/>
        <a:p>
          <a:endParaRPr lang="it-IT"/>
        </a:p>
      </dgm:t>
    </dgm:pt>
    <dgm:pt modelId="{FBD2107A-826C-49C0-9195-F3F66175CD4C}" type="sibTrans" cxnId="{22E8A8E5-6A1C-4A1A-B378-C760A88801EF}">
      <dgm:prSet/>
      <dgm:spPr/>
      <dgm:t>
        <a:bodyPr/>
        <a:lstStyle/>
        <a:p>
          <a:endParaRPr lang="it-IT"/>
        </a:p>
      </dgm:t>
    </dgm:pt>
    <dgm:pt modelId="{9CCB155C-9339-4B8E-A02C-0874AAFB5924}">
      <dgm:prSet phldrT="[Testo]"/>
      <dgm:spPr/>
      <dgm:t>
        <a:bodyPr/>
        <a:lstStyle/>
        <a:p>
          <a:r>
            <a:rPr lang="it-IT" dirty="0" smtClean="0"/>
            <a:t>La Russia esce dalla guerra</a:t>
          </a:r>
          <a:endParaRPr lang="it-IT" dirty="0"/>
        </a:p>
      </dgm:t>
    </dgm:pt>
    <dgm:pt modelId="{F4939D05-23D5-4810-B7B6-4B943AEDD2A0}" type="parTrans" cxnId="{C5F87486-35E4-4EF3-9F3B-21158400FCE6}">
      <dgm:prSet/>
      <dgm:spPr/>
      <dgm:t>
        <a:bodyPr/>
        <a:lstStyle/>
        <a:p>
          <a:endParaRPr lang="it-IT"/>
        </a:p>
      </dgm:t>
    </dgm:pt>
    <dgm:pt modelId="{F22A6F37-C2F6-4ABB-9CB9-B2F6C3CAB6D5}" type="sibTrans" cxnId="{C5F87486-35E4-4EF3-9F3B-21158400FCE6}">
      <dgm:prSet/>
      <dgm:spPr/>
      <dgm:t>
        <a:bodyPr/>
        <a:lstStyle/>
        <a:p>
          <a:endParaRPr lang="it-IT"/>
        </a:p>
      </dgm:t>
    </dgm:pt>
    <dgm:pt modelId="{D74C8CB2-75CB-4F7D-9895-F8C9390BF4EC}">
      <dgm:prSet phldrT="[Testo]" custT="1"/>
      <dgm:spPr/>
      <dgm:t>
        <a:bodyPr/>
        <a:lstStyle/>
        <a:p>
          <a:r>
            <a:rPr lang="it-IT" sz="1800" dirty="0" smtClean="0"/>
            <a:t>Le truppe Austro-Tedesche si concentrano sull’Italia</a:t>
          </a:r>
          <a:endParaRPr lang="it-IT" sz="1800" dirty="0"/>
        </a:p>
      </dgm:t>
    </dgm:pt>
    <dgm:pt modelId="{40CD9B95-CB6A-4029-B3EB-4F89A925E52E}" type="parTrans" cxnId="{8060D99C-19CA-48D3-83CA-61EBBDDF0A31}">
      <dgm:prSet/>
      <dgm:spPr/>
      <dgm:t>
        <a:bodyPr/>
        <a:lstStyle/>
        <a:p>
          <a:endParaRPr lang="it-IT"/>
        </a:p>
      </dgm:t>
    </dgm:pt>
    <dgm:pt modelId="{E7BCDB0F-15E8-4CAF-AC20-5FEBA649FE77}" type="sibTrans" cxnId="{8060D99C-19CA-48D3-83CA-61EBBDDF0A31}">
      <dgm:prSet/>
      <dgm:spPr/>
      <dgm:t>
        <a:bodyPr/>
        <a:lstStyle/>
        <a:p>
          <a:endParaRPr lang="it-IT"/>
        </a:p>
      </dgm:t>
    </dgm:pt>
    <dgm:pt modelId="{3193F429-315B-4253-B7B3-14628E7F0AD2}">
      <dgm:prSet phldrT="[Testo]"/>
      <dgm:spPr/>
      <dgm:t>
        <a:bodyPr/>
        <a:lstStyle/>
        <a:p>
          <a:r>
            <a:rPr lang="it-IT" dirty="0" smtClean="0"/>
            <a:t>Battaglia di caporetto</a:t>
          </a:r>
          <a:endParaRPr lang="it-IT" dirty="0"/>
        </a:p>
      </dgm:t>
    </dgm:pt>
    <dgm:pt modelId="{AAC6F92B-A371-4624-BB40-F9FBD27F3D30}" type="parTrans" cxnId="{D7F3FE0B-4A35-4E54-A718-395C55AEAF36}">
      <dgm:prSet/>
      <dgm:spPr/>
      <dgm:t>
        <a:bodyPr/>
        <a:lstStyle/>
        <a:p>
          <a:endParaRPr lang="it-IT"/>
        </a:p>
      </dgm:t>
    </dgm:pt>
    <dgm:pt modelId="{BF1BE33A-5036-413C-AF15-5CABA13277B2}" type="sibTrans" cxnId="{D7F3FE0B-4A35-4E54-A718-395C55AEAF36}">
      <dgm:prSet/>
      <dgm:spPr/>
      <dgm:t>
        <a:bodyPr/>
        <a:lstStyle/>
        <a:p>
          <a:endParaRPr lang="it-IT"/>
        </a:p>
      </dgm:t>
    </dgm:pt>
    <dgm:pt modelId="{E699141B-388B-4E70-A745-BB9D4832103B}">
      <dgm:prSet phldrT="[Testo]"/>
      <dgm:spPr/>
      <dgm:t>
        <a:bodyPr/>
        <a:lstStyle/>
        <a:p>
          <a:r>
            <a:rPr lang="it-IT" dirty="0" smtClean="0"/>
            <a:t>Battaglia di Vittorio Veneto</a:t>
          </a:r>
          <a:endParaRPr lang="it-IT" dirty="0"/>
        </a:p>
      </dgm:t>
    </dgm:pt>
    <dgm:pt modelId="{96576AA3-988B-4091-B257-A743031E5AD7}" type="parTrans" cxnId="{30BB1373-3326-4DBD-9DDF-DD7D5BADDA89}">
      <dgm:prSet/>
      <dgm:spPr/>
      <dgm:t>
        <a:bodyPr/>
        <a:lstStyle/>
        <a:p>
          <a:endParaRPr lang="it-IT"/>
        </a:p>
      </dgm:t>
    </dgm:pt>
    <dgm:pt modelId="{9CCFC3AF-18EE-466D-B7A0-B506E39FDB8E}" type="sibTrans" cxnId="{30BB1373-3326-4DBD-9DDF-DD7D5BADDA89}">
      <dgm:prSet/>
      <dgm:spPr/>
      <dgm:t>
        <a:bodyPr/>
        <a:lstStyle/>
        <a:p>
          <a:endParaRPr lang="it-IT"/>
        </a:p>
      </dgm:t>
    </dgm:pt>
    <dgm:pt modelId="{BB5C5B40-F3A3-4773-A655-0C2B3B95FAC9}">
      <dgm:prSet phldrT="[Testo]" custT="1"/>
      <dgm:spPr/>
      <dgm:t>
        <a:bodyPr/>
        <a:lstStyle/>
        <a:p>
          <a:r>
            <a:rPr lang="it-IT" sz="1800" dirty="0" smtClean="0"/>
            <a:t>Grande disfatta</a:t>
          </a:r>
          <a:endParaRPr lang="it-IT" sz="1800" dirty="0"/>
        </a:p>
      </dgm:t>
    </dgm:pt>
    <dgm:pt modelId="{3B765696-03AF-4473-AEA4-4DEB194FF1E8}" type="parTrans" cxnId="{52A1CA01-06F9-4986-9677-C19EC4949B02}">
      <dgm:prSet/>
      <dgm:spPr/>
      <dgm:t>
        <a:bodyPr/>
        <a:lstStyle/>
        <a:p>
          <a:endParaRPr lang="it-IT"/>
        </a:p>
      </dgm:t>
    </dgm:pt>
    <dgm:pt modelId="{6387475B-1FED-455F-9365-3CC8D24D4D62}" type="sibTrans" cxnId="{52A1CA01-06F9-4986-9677-C19EC4949B02}">
      <dgm:prSet/>
      <dgm:spPr/>
      <dgm:t>
        <a:bodyPr/>
        <a:lstStyle/>
        <a:p>
          <a:endParaRPr lang="it-IT"/>
        </a:p>
      </dgm:t>
    </dgm:pt>
    <dgm:pt modelId="{5DC9268F-D079-419F-818F-323D5C8AC39E}">
      <dgm:prSet phldrT="[Testo]" custT="1"/>
      <dgm:spPr/>
      <dgm:t>
        <a:bodyPr/>
        <a:lstStyle/>
        <a:p>
          <a:r>
            <a:rPr lang="it-IT" sz="1800" dirty="0" smtClean="0"/>
            <a:t>Firmarono l’armistizio con l’Austria</a:t>
          </a:r>
          <a:endParaRPr lang="it-IT" sz="1800" dirty="0"/>
        </a:p>
      </dgm:t>
    </dgm:pt>
    <dgm:pt modelId="{7CADE63D-28BD-455B-92E1-5B33266B02DF}" type="parTrans" cxnId="{89C9E9ED-1EF7-4D32-87E5-541B16326071}">
      <dgm:prSet/>
      <dgm:spPr/>
      <dgm:t>
        <a:bodyPr/>
        <a:lstStyle/>
        <a:p>
          <a:endParaRPr lang="it-IT"/>
        </a:p>
      </dgm:t>
    </dgm:pt>
    <dgm:pt modelId="{92656224-8EA2-40C6-99C1-D0BE95A07DE3}" type="sibTrans" cxnId="{89C9E9ED-1EF7-4D32-87E5-541B16326071}">
      <dgm:prSet/>
      <dgm:spPr/>
      <dgm:t>
        <a:bodyPr/>
        <a:lstStyle/>
        <a:p>
          <a:endParaRPr lang="it-IT"/>
        </a:p>
      </dgm:t>
    </dgm:pt>
    <dgm:pt modelId="{6E54FAEA-6E30-4C68-8E5D-9B3A99352E27}" type="pres">
      <dgm:prSet presAssocID="{0F32966A-A4C7-44ED-B841-B9BC14F2B172}" presName="rootnode" presStyleCnt="0">
        <dgm:presLayoutVars>
          <dgm:chMax/>
          <dgm:chPref/>
          <dgm:dir/>
          <dgm:animLvl val="lvl"/>
        </dgm:presLayoutVars>
      </dgm:prSet>
      <dgm:spPr/>
      <dgm:t>
        <a:bodyPr/>
        <a:lstStyle/>
        <a:p>
          <a:endParaRPr lang="it-IT"/>
        </a:p>
      </dgm:t>
    </dgm:pt>
    <dgm:pt modelId="{3E93339F-D0B0-4130-91C3-42754E226574}" type="pres">
      <dgm:prSet presAssocID="{D82D5849-51FC-44D3-8119-B12D2F34C8C0}" presName="composite" presStyleCnt="0"/>
      <dgm:spPr/>
    </dgm:pt>
    <dgm:pt modelId="{B51A8276-1F6B-4985-A2AC-2351A603C2B4}" type="pres">
      <dgm:prSet presAssocID="{D82D5849-51FC-44D3-8119-B12D2F34C8C0}" presName="bentUpArrow1" presStyleLbl="alignImgPlace1" presStyleIdx="0" presStyleCnt="4"/>
      <dgm:spPr/>
    </dgm:pt>
    <dgm:pt modelId="{716CEAB5-1F1E-4676-84A9-5E6C1A9EFE6F}" type="pres">
      <dgm:prSet presAssocID="{D82D5849-51FC-44D3-8119-B12D2F34C8C0}" presName="ParentText" presStyleLbl="node1" presStyleIdx="0" presStyleCnt="5">
        <dgm:presLayoutVars>
          <dgm:chMax val="1"/>
          <dgm:chPref val="1"/>
          <dgm:bulletEnabled val="1"/>
        </dgm:presLayoutVars>
      </dgm:prSet>
      <dgm:spPr/>
      <dgm:t>
        <a:bodyPr/>
        <a:lstStyle/>
        <a:p>
          <a:endParaRPr lang="it-IT"/>
        </a:p>
      </dgm:t>
    </dgm:pt>
    <dgm:pt modelId="{52B2E427-74F7-49CF-8462-9A5AA8C062F3}" type="pres">
      <dgm:prSet presAssocID="{D82D5849-51FC-44D3-8119-B12D2F34C8C0}" presName="ChildText" presStyleLbl="revTx" presStyleIdx="0" presStyleCnt="5" custScaleX="267499" custLinFactNeighborX="96975" custLinFactNeighborY="73">
        <dgm:presLayoutVars>
          <dgm:chMax val="0"/>
          <dgm:chPref val="0"/>
          <dgm:bulletEnabled val="1"/>
        </dgm:presLayoutVars>
      </dgm:prSet>
      <dgm:spPr/>
      <dgm:t>
        <a:bodyPr/>
        <a:lstStyle/>
        <a:p>
          <a:endParaRPr lang="it-IT"/>
        </a:p>
      </dgm:t>
    </dgm:pt>
    <dgm:pt modelId="{DD0AD7F2-BA4D-4802-A88F-73716BF471E4}" type="pres">
      <dgm:prSet presAssocID="{033FC716-F341-4549-8624-A8319D75A864}" presName="sibTrans" presStyleCnt="0"/>
      <dgm:spPr/>
    </dgm:pt>
    <dgm:pt modelId="{0CBB7AD2-A541-4616-A669-E3F8CE96C70D}" type="pres">
      <dgm:prSet presAssocID="{8EED543B-CC42-4546-9E44-C71A85125ABE}" presName="composite" presStyleCnt="0"/>
      <dgm:spPr/>
    </dgm:pt>
    <dgm:pt modelId="{980F8BAB-3DA6-49FB-904D-44718A5DB261}" type="pres">
      <dgm:prSet presAssocID="{8EED543B-CC42-4546-9E44-C71A85125ABE}" presName="bentUpArrow1" presStyleLbl="alignImgPlace1" presStyleIdx="1" presStyleCnt="4"/>
      <dgm:spPr/>
    </dgm:pt>
    <dgm:pt modelId="{C65901D2-F7EF-4EAC-8C7E-D958E852A91D}" type="pres">
      <dgm:prSet presAssocID="{8EED543B-CC42-4546-9E44-C71A85125ABE}" presName="ParentText" presStyleLbl="node1" presStyleIdx="1" presStyleCnt="5">
        <dgm:presLayoutVars>
          <dgm:chMax val="1"/>
          <dgm:chPref val="1"/>
          <dgm:bulletEnabled val="1"/>
        </dgm:presLayoutVars>
      </dgm:prSet>
      <dgm:spPr/>
      <dgm:t>
        <a:bodyPr/>
        <a:lstStyle/>
        <a:p>
          <a:endParaRPr lang="it-IT"/>
        </a:p>
      </dgm:t>
    </dgm:pt>
    <dgm:pt modelId="{D06142B9-F49A-4331-96DA-852FAA83C69C}" type="pres">
      <dgm:prSet presAssocID="{8EED543B-CC42-4546-9E44-C71A85125ABE}" presName="ChildText" presStyleLbl="revTx" presStyleIdx="1" presStyleCnt="5" custScaleX="186142" custLinFactNeighborX="61382" custLinFactNeighborY="-1835">
        <dgm:presLayoutVars>
          <dgm:chMax val="0"/>
          <dgm:chPref val="0"/>
          <dgm:bulletEnabled val="1"/>
        </dgm:presLayoutVars>
      </dgm:prSet>
      <dgm:spPr/>
      <dgm:t>
        <a:bodyPr/>
        <a:lstStyle/>
        <a:p>
          <a:endParaRPr lang="it-IT"/>
        </a:p>
      </dgm:t>
    </dgm:pt>
    <dgm:pt modelId="{680C07AC-9045-47CA-B4E4-39EECD40535A}" type="pres">
      <dgm:prSet presAssocID="{BDCFE23D-C897-4A18-9FC9-13DFC9D1EB90}" presName="sibTrans" presStyleCnt="0"/>
      <dgm:spPr/>
    </dgm:pt>
    <dgm:pt modelId="{A575F0EF-3705-4579-ABFA-32A1CCE73728}" type="pres">
      <dgm:prSet presAssocID="{9CCB155C-9339-4B8E-A02C-0874AAFB5924}" presName="composite" presStyleCnt="0"/>
      <dgm:spPr/>
    </dgm:pt>
    <dgm:pt modelId="{CDA43D18-2F1D-45DA-B7F7-F72EAF5E49ED}" type="pres">
      <dgm:prSet presAssocID="{9CCB155C-9339-4B8E-A02C-0874AAFB5924}" presName="bentUpArrow1" presStyleLbl="alignImgPlace1" presStyleIdx="2" presStyleCnt="4"/>
      <dgm:spPr/>
    </dgm:pt>
    <dgm:pt modelId="{5A092A7E-B697-4A30-8090-C7BF8879EF61}" type="pres">
      <dgm:prSet presAssocID="{9CCB155C-9339-4B8E-A02C-0874AAFB5924}" presName="ParentText" presStyleLbl="node1" presStyleIdx="2" presStyleCnt="5">
        <dgm:presLayoutVars>
          <dgm:chMax val="1"/>
          <dgm:chPref val="1"/>
          <dgm:bulletEnabled val="1"/>
        </dgm:presLayoutVars>
      </dgm:prSet>
      <dgm:spPr/>
      <dgm:t>
        <a:bodyPr/>
        <a:lstStyle/>
        <a:p>
          <a:endParaRPr lang="it-IT"/>
        </a:p>
      </dgm:t>
    </dgm:pt>
    <dgm:pt modelId="{4BC82052-C8BF-4260-9898-48701F43077F}" type="pres">
      <dgm:prSet presAssocID="{9CCB155C-9339-4B8E-A02C-0874AAFB5924}" presName="ChildText" presStyleLbl="revTx" presStyleIdx="2" presStyleCnt="5" custScaleX="340812" custLinFactX="85093" custLinFactNeighborX="100000">
        <dgm:presLayoutVars>
          <dgm:chMax val="0"/>
          <dgm:chPref val="0"/>
          <dgm:bulletEnabled val="1"/>
        </dgm:presLayoutVars>
      </dgm:prSet>
      <dgm:spPr/>
      <dgm:t>
        <a:bodyPr/>
        <a:lstStyle/>
        <a:p>
          <a:endParaRPr lang="it-IT"/>
        </a:p>
      </dgm:t>
    </dgm:pt>
    <dgm:pt modelId="{014ED4E0-957E-431B-A463-3400709984AC}" type="pres">
      <dgm:prSet presAssocID="{F22A6F37-C2F6-4ABB-9CB9-B2F6C3CAB6D5}" presName="sibTrans" presStyleCnt="0"/>
      <dgm:spPr/>
    </dgm:pt>
    <dgm:pt modelId="{AEDD7314-4FC2-4FD4-9531-F578F3376288}" type="pres">
      <dgm:prSet presAssocID="{3193F429-315B-4253-B7B3-14628E7F0AD2}" presName="composite" presStyleCnt="0"/>
      <dgm:spPr/>
    </dgm:pt>
    <dgm:pt modelId="{ABA60975-E689-4AA3-8A81-0476EB7ED396}" type="pres">
      <dgm:prSet presAssocID="{3193F429-315B-4253-B7B3-14628E7F0AD2}" presName="bentUpArrow1" presStyleLbl="alignImgPlace1" presStyleIdx="3" presStyleCnt="4"/>
      <dgm:spPr/>
    </dgm:pt>
    <dgm:pt modelId="{E7130287-D9BA-48C6-B871-7B4C3B0A1225}" type="pres">
      <dgm:prSet presAssocID="{3193F429-315B-4253-B7B3-14628E7F0AD2}" presName="ParentText" presStyleLbl="node1" presStyleIdx="3" presStyleCnt="5">
        <dgm:presLayoutVars>
          <dgm:chMax val="1"/>
          <dgm:chPref val="1"/>
          <dgm:bulletEnabled val="1"/>
        </dgm:presLayoutVars>
      </dgm:prSet>
      <dgm:spPr/>
      <dgm:t>
        <a:bodyPr/>
        <a:lstStyle/>
        <a:p>
          <a:endParaRPr lang="it-IT"/>
        </a:p>
      </dgm:t>
    </dgm:pt>
    <dgm:pt modelId="{0208B704-2B2F-4B1F-AFB6-E26A17962B0B}" type="pres">
      <dgm:prSet presAssocID="{3193F429-315B-4253-B7B3-14628E7F0AD2}" presName="ChildText" presStyleLbl="revTx" presStyleIdx="3" presStyleCnt="5" custScaleX="394437" custLinFactX="72725" custLinFactNeighborX="100000">
        <dgm:presLayoutVars>
          <dgm:chMax val="0"/>
          <dgm:chPref val="0"/>
          <dgm:bulletEnabled val="1"/>
        </dgm:presLayoutVars>
      </dgm:prSet>
      <dgm:spPr/>
      <dgm:t>
        <a:bodyPr/>
        <a:lstStyle/>
        <a:p>
          <a:endParaRPr lang="it-IT"/>
        </a:p>
      </dgm:t>
    </dgm:pt>
    <dgm:pt modelId="{455523AC-06FA-40CD-8062-3A8637CD5210}" type="pres">
      <dgm:prSet presAssocID="{BF1BE33A-5036-413C-AF15-5CABA13277B2}" presName="sibTrans" presStyleCnt="0"/>
      <dgm:spPr/>
    </dgm:pt>
    <dgm:pt modelId="{D5761D74-8A09-42F5-9BB3-64D44E2D9028}" type="pres">
      <dgm:prSet presAssocID="{E699141B-388B-4E70-A745-BB9D4832103B}" presName="composite" presStyleCnt="0"/>
      <dgm:spPr/>
    </dgm:pt>
    <dgm:pt modelId="{BED47A99-59EB-4D1A-BDE9-003182CE3D15}" type="pres">
      <dgm:prSet presAssocID="{E699141B-388B-4E70-A745-BB9D4832103B}" presName="ParentText" presStyleLbl="node1" presStyleIdx="4" presStyleCnt="5">
        <dgm:presLayoutVars>
          <dgm:chMax val="1"/>
          <dgm:chPref val="1"/>
          <dgm:bulletEnabled val="1"/>
        </dgm:presLayoutVars>
      </dgm:prSet>
      <dgm:spPr/>
      <dgm:t>
        <a:bodyPr/>
        <a:lstStyle/>
        <a:p>
          <a:endParaRPr lang="it-IT"/>
        </a:p>
      </dgm:t>
    </dgm:pt>
    <dgm:pt modelId="{674FADC1-0DB3-4AA2-8394-CC837431078A}" type="pres">
      <dgm:prSet presAssocID="{E699141B-388B-4E70-A745-BB9D4832103B}" presName="FinalChildText" presStyleLbl="revTx" presStyleIdx="4" presStyleCnt="5" custScaleX="219304" custLinFactNeighborX="54180">
        <dgm:presLayoutVars>
          <dgm:chMax val="0"/>
          <dgm:chPref val="0"/>
          <dgm:bulletEnabled val="1"/>
        </dgm:presLayoutVars>
      </dgm:prSet>
      <dgm:spPr/>
      <dgm:t>
        <a:bodyPr/>
        <a:lstStyle/>
        <a:p>
          <a:endParaRPr lang="it-IT"/>
        </a:p>
      </dgm:t>
    </dgm:pt>
  </dgm:ptLst>
  <dgm:cxnLst>
    <dgm:cxn modelId="{260FBF16-8A2D-4A7A-BE90-4F40255A1601}" type="presOf" srcId="{8EED543B-CC42-4546-9E44-C71A85125ABE}" destId="{C65901D2-F7EF-4EAC-8C7E-D958E852A91D}" srcOrd="0" destOrd="0" presId="urn:microsoft.com/office/officeart/2005/8/layout/StepDownProcess"/>
    <dgm:cxn modelId="{30BB1373-3326-4DBD-9DDF-DD7D5BADDA89}" srcId="{0F32966A-A4C7-44ED-B841-B9BC14F2B172}" destId="{E699141B-388B-4E70-A745-BB9D4832103B}" srcOrd="4" destOrd="0" parTransId="{96576AA3-988B-4091-B257-A743031E5AD7}" sibTransId="{9CCFC3AF-18EE-466D-B7A0-B506E39FDB8E}"/>
    <dgm:cxn modelId="{7BD40006-83A6-4229-ADB8-683CAFF26228}" type="presOf" srcId="{E699141B-388B-4E70-A745-BB9D4832103B}" destId="{BED47A99-59EB-4D1A-BDE9-003182CE3D15}" srcOrd="0" destOrd="0" presId="urn:microsoft.com/office/officeart/2005/8/layout/StepDownProcess"/>
    <dgm:cxn modelId="{D42BF027-B392-47A7-9526-9C037596C488}" type="presOf" srcId="{AE81E059-44CD-43AB-BC9C-72B7E8D78AC2}" destId="{D06142B9-F49A-4331-96DA-852FAA83C69C}" srcOrd="0" destOrd="0" presId="urn:microsoft.com/office/officeart/2005/8/layout/StepDownProcess"/>
    <dgm:cxn modelId="{8060D99C-19CA-48D3-83CA-61EBBDDF0A31}" srcId="{9CCB155C-9339-4B8E-A02C-0874AAFB5924}" destId="{D74C8CB2-75CB-4F7D-9895-F8C9390BF4EC}" srcOrd="0" destOrd="0" parTransId="{40CD9B95-CB6A-4029-B3EB-4F89A925E52E}" sibTransId="{E7BCDB0F-15E8-4CAF-AC20-5FEBA649FE77}"/>
    <dgm:cxn modelId="{D2735484-D98B-4D93-AA37-A4601894552B}" type="presOf" srcId="{D74C8CB2-75CB-4F7D-9895-F8C9390BF4EC}" destId="{4BC82052-C8BF-4260-9898-48701F43077F}" srcOrd="0" destOrd="0" presId="urn:microsoft.com/office/officeart/2005/8/layout/StepDownProcess"/>
    <dgm:cxn modelId="{07D29D06-1A20-430C-A104-7535800AC3A4}" type="presOf" srcId="{9CCB155C-9339-4B8E-A02C-0874AAFB5924}" destId="{5A092A7E-B697-4A30-8090-C7BF8879EF61}" srcOrd="0" destOrd="0" presId="urn:microsoft.com/office/officeart/2005/8/layout/StepDownProcess"/>
    <dgm:cxn modelId="{037EC357-9286-4B83-9611-A554511CBB08}" type="presOf" srcId="{D04327A6-D3F1-4A10-AA3E-2E848E5C9A0C}" destId="{52B2E427-74F7-49CF-8462-9A5AA8C062F3}" srcOrd="0" destOrd="0" presId="urn:microsoft.com/office/officeart/2005/8/layout/StepDownProcess"/>
    <dgm:cxn modelId="{89C9E9ED-1EF7-4D32-87E5-541B16326071}" srcId="{E699141B-388B-4E70-A745-BB9D4832103B}" destId="{5DC9268F-D079-419F-818F-323D5C8AC39E}" srcOrd="0" destOrd="0" parTransId="{7CADE63D-28BD-455B-92E1-5B33266B02DF}" sibTransId="{92656224-8EA2-40C6-99C1-D0BE95A07DE3}"/>
    <dgm:cxn modelId="{62A5B512-CB20-45BD-82F6-B2610DB5F764}" type="presOf" srcId="{5DC9268F-D079-419F-818F-323D5C8AC39E}" destId="{674FADC1-0DB3-4AA2-8394-CC837431078A}" srcOrd="0" destOrd="0" presId="urn:microsoft.com/office/officeart/2005/8/layout/StepDownProcess"/>
    <dgm:cxn modelId="{ED3E08F9-98B2-4429-AA20-D2AD2EC3B8B3}" type="presOf" srcId="{0F32966A-A4C7-44ED-B841-B9BC14F2B172}" destId="{6E54FAEA-6E30-4C68-8E5D-9B3A99352E27}" srcOrd="0" destOrd="0" presId="urn:microsoft.com/office/officeart/2005/8/layout/StepDownProcess"/>
    <dgm:cxn modelId="{8BE79B5E-8CE4-41D1-B38F-4BCC923BCC4F}" type="presOf" srcId="{D82D5849-51FC-44D3-8119-B12D2F34C8C0}" destId="{716CEAB5-1F1E-4676-84A9-5E6C1A9EFE6F}" srcOrd="0" destOrd="0" presId="urn:microsoft.com/office/officeart/2005/8/layout/StepDownProcess"/>
    <dgm:cxn modelId="{22E8A8E5-6A1C-4A1A-B378-C760A88801EF}" srcId="{8EED543B-CC42-4546-9E44-C71A85125ABE}" destId="{AE81E059-44CD-43AB-BC9C-72B7E8D78AC2}" srcOrd="0" destOrd="0" parTransId="{5AE23EEA-430C-4A79-92A2-F54DF5333B9A}" sibTransId="{FBD2107A-826C-49C0-9195-F3F66175CD4C}"/>
    <dgm:cxn modelId="{547CB423-6AF4-4B94-8B75-19AF972A648C}" type="presOf" srcId="{3193F429-315B-4253-B7B3-14628E7F0AD2}" destId="{E7130287-D9BA-48C6-B871-7B4C3B0A1225}" srcOrd="0" destOrd="0" presId="urn:microsoft.com/office/officeart/2005/8/layout/StepDownProcess"/>
    <dgm:cxn modelId="{EF5CDCC8-7282-43DC-A004-9B25F901E6A4}" type="presOf" srcId="{BB5C5B40-F3A3-4773-A655-0C2B3B95FAC9}" destId="{0208B704-2B2F-4B1F-AFB6-E26A17962B0B}" srcOrd="0" destOrd="0" presId="urn:microsoft.com/office/officeart/2005/8/layout/StepDownProcess"/>
    <dgm:cxn modelId="{36F1FD4D-094A-4324-A6D6-1AAE292482C7}" srcId="{D82D5849-51FC-44D3-8119-B12D2F34C8C0}" destId="{D04327A6-D3F1-4A10-AA3E-2E848E5C9A0C}" srcOrd="0" destOrd="0" parTransId="{214A22F6-7CA2-4DF0-9C71-E7AD9F2F0119}" sibTransId="{2D258524-DD53-4391-9CF3-BB0EC880119E}"/>
    <dgm:cxn modelId="{D7F3FE0B-4A35-4E54-A718-395C55AEAF36}" srcId="{0F32966A-A4C7-44ED-B841-B9BC14F2B172}" destId="{3193F429-315B-4253-B7B3-14628E7F0AD2}" srcOrd="3" destOrd="0" parTransId="{AAC6F92B-A371-4624-BB40-F9FBD27F3D30}" sibTransId="{BF1BE33A-5036-413C-AF15-5CABA13277B2}"/>
    <dgm:cxn modelId="{47119B14-8BE5-4D81-B4A1-64DF271EB1F5}" srcId="{0F32966A-A4C7-44ED-B841-B9BC14F2B172}" destId="{D82D5849-51FC-44D3-8119-B12D2F34C8C0}" srcOrd="0" destOrd="0" parTransId="{CCC5025C-E8BF-41D8-BAF6-4235E7750027}" sibTransId="{033FC716-F341-4549-8624-A8319D75A864}"/>
    <dgm:cxn modelId="{6B887FCD-6A55-4725-818C-85DBF77EC48D}" srcId="{0F32966A-A4C7-44ED-B841-B9BC14F2B172}" destId="{8EED543B-CC42-4546-9E44-C71A85125ABE}" srcOrd="1" destOrd="0" parTransId="{BDD746E2-4029-473C-AF0B-C0C35EBB6772}" sibTransId="{BDCFE23D-C897-4A18-9FC9-13DFC9D1EB90}"/>
    <dgm:cxn modelId="{52A1CA01-06F9-4986-9677-C19EC4949B02}" srcId="{3193F429-315B-4253-B7B3-14628E7F0AD2}" destId="{BB5C5B40-F3A3-4773-A655-0C2B3B95FAC9}" srcOrd="0" destOrd="0" parTransId="{3B765696-03AF-4473-AEA4-4DEB194FF1E8}" sibTransId="{6387475B-1FED-455F-9365-3CC8D24D4D62}"/>
    <dgm:cxn modelId="{C5F87486-35E4-4EF3-9F3B-21158400FCE6}" srcId="{0F32966A-A4C7-44ED-B841-B9BC14F2B172}" destId="{9CCB155C-9339-4B8E-A02C-0874AAFB5924}" srcOrd="2" destOrd="0" parTransId="{F4939D05-23D5-4810-B7B6-4B943AEDD2A0}" sibTransId="{F22A6F37-C2F6-4ABB-9CB9-B2F6C3CAB6D5}"/>
    <dgm:cxn modelId="{9353269D-1A31-4674-A009-4301EF54E600}" type="presParOf" srcId="{6E54FAEA-6E30-4C68-8E5D-9B3A99352E27}" destId="{3E93339F-D0B0-4130-91C3-42754E226574}" srcOrd="0" destOrd="0" presId="urn:microsoft.com/office/officeart/2005/8/layout/StepDownProcess"/>
    <dgm:cxn modelId="{24E011EA-9B70-453E-88DF-15EA82D19FA8}" type="presParOf" srcId="{3E93339F-D0B0-4130-91C3-42754E226574}" destId="{B51A8276-1F6B-4985-A2AC-2351A603C2B4}" srcOrd="0" destOrd="0" presId="urn:microsoft.com/office/officeart/2005/8/layout/StepDownProcess"/>
    <dgm:cxn modelId="{05AA8866-0B7C-4CD7-9D36-4956C0CC936E}" type="presParOf" srcId="{3E93339F-D0B0-4130-91C3-42754E226574}" destId="{716CEAB5-1F1E-4676-84A9-5E6C1A9EFE6F}" srcOrd="1" destOrd="0" presId="urn:microsoft.com/office/officeart/2005/8/layout/StepDownProcess"/>
    <dgm:cxn modelId="{6E9E8185-5032-4530-89EB-1F7DCFF58522}" type="presParOf" srcId="{3E93339F-D0B0-4130-91C3-42754E226574}" destId="{52B2E427-74F7-49CF-8462-9A5AA8C062F3}" srcOrd="2" destOrd="0" presId="urn:microsoft.com/office/officeart/2005/8/layout/StepDownProcess"/>
    <dgm:cxn modelId="{AF428594-48E7-4F02-90C1-22F95BA34592}" type="presParOf" srcId="{6E54FAEA-6E30-4C68-8E5D-9B3A99352E27}" destId="{DD0AD7F2-BA4D-4802-A88F-73716BF471E4}" srcOrd="1" destOrd="0" presId="urn:microsoft.com/office/officeart/2005/8/layout/StepDownProcess"/>
    <dgm:cxn modelId="{E7B0F81B-7199-4D5E-B245-8E71EC452BD8}" type="presParOf" srcId="{6E54FAEA-6E30-4C68-8E5D-9B3A99352E27}" destId="{0CBB7AD2-A541-4616-A669-E3F8CE96C70D}" srcOrd="2" destOrd="0" presId="urn:microsoft.com/office/officeart/2005/8/layout/StepDownProcess"/>
    <dgm:cxn modelId="{3F2B940F-AE88-4FFE-B98F-6158A0D70A20}" type="presParOf" srcId="{0CBB7AD2-A541-4616-A669-E3F8CE96C70D}" destId="{980F8BAB-3DA6-49FB-904D-44718A5DB261}" srcOrd="0" destOrd="0" presId="urn:microsoft.com/office/officeart/2005/8/layout/StepDownProcess"/>
    <dgm:cxn modelId="{AD82F6A1-9012-4441-A773-B7A38C62DCD0}" type="presParOf" srcId="{0CBB7AD2-A541-4616-A669-E3F8CE96C70D}" destId="{C65901D2-F7EF-4EAC-8C7E-D958E852A91D}" srcOrd="1" destOrd="0" presId="urn:microsoft.com/office/officeart/2005/8/layout/StepDownProcess"/>
    <dgm:cxn modelId="{BAD3DA18-ABC0-4AC6-AF67-8390DD5613C4}" type="presParOf" srcId="{0CBB7AD2-A541-4616-A669-E3F8CE96C70D}" destId="{D06142B9-F49A-4331-96DA-852FAA83C69C}" srcOrd="2" destOrd="0" presId="urn:microsoft.com/office/officeart/2005/8/layout/StepDownProcess"/>
    <dgm:cxn modelId="{51A26AC7-3D9F-48B3-A5F6-4605BB4EB5AE}" type="presParOf" srcId="{6E54FAEA-6E30-4C68-8E5D-9B3A99352E27}" destId="{680C07AC-9045-47CA-B4E4-39EECD40535A}" srcOrd="3" destOrd="0" presId="urn:microsoft.com/office/officeart/2005/8/layout/StepDownProcess"/>
    <dgm:cxn modelId="{D1E0516B-E9F2-4198-9465-7F664480B8F5}" type="presParOf" srcId="{6E54FAEA-6E30-4C68-8E5D-9B3A99352E27}" destId="{A575F0EF-3705-4579-ABFA-32A1CCE73728}" srcOrd="4" destOrd="0" presId="urn:microsoft.com/office/officeart/2005/8/layout/StepDownProcess"/>
    <dgm:cxn modelId="{B7F41D8F-5C70-4B81-A760-4AFBDA95C5D5}" type="presParOf" srcId="{A575F0EF-3705-4579-ABFA-32A1CCE73728}" destId="{CDA43D18-2F1D-45DA-B7F7-F72EAF5E49ED}" srcOrd="0" destOrd="0" presId="urn:microsoft.com/office/officeart/2005/8/layout/StepDownProcess"/>
    <dgm:cxn modelId="{F2461D36-04D5-4E63-83BF-F796DF5FE78D}" type="presParOf" srcId="{A575F0EF-3705-4579-ABFA-32A1CCE73728}" destId="{5A092A7E-B697-4A30-8090-C7BF8879EF61}" srcOrd="1" destOrd="0" presId="urn:microsoft.com/office/officeart/2005/8/layout/StepDownProcess"/>
    <dgm:cxn modelId="{5ACCD917-565B-4638-B018-F3785852BF49}" type="presParOf" srcId="{A575F0EF-3705-4579-ABFA-32A1CCE73728}" destId="{4BC82052-C8BF-4260-9898-48701F43077F}" srcOrd="2" destOrd="0" presId="urn:microsoft.com/office/officeart/2005/8/layout/StepDownProcess"/>
    <dgm:cxn modelId="{24ADD74A-07F1-44F3-9B0D-4B712E5C5082}" type="presParOf" srcId="{6E54FAEA-6E30-4C68-8E5D-9B3A99352E27}" destId="{014ED4E0-957E-431B-A463-3400709984AC}" srcOrd="5" destOrd="0" presId="urn:microsoft.com/office/officeart/2005/8/layout/StepDownProcess"/>
    <dgm:cxn modelId="{B97FF2BC-9103-4AE3-966A-EDE32930F694}" type="presParOf" srcId="{6E54FAEA-6E30-4C68-8E5D-9B3A99352E27}" destId="{AEDD7314-4FC2-4FD4-9531-F578F3376288}" srcOrd="6" destOrd="0" presId="urn:microsoft.com/office/officeart/2005/8/layout/StepDownProcess"/>
    <dgm:cxn modelId="{B3DD3976-2795-4DE3-9233-91DAD724499E}" type="presParOf" srcId="{AEDD7314-4FC2-4FD4-9531-F578F3376288}" destId="{ABA60975-E689-4AA3-8A81-0476EB7ED396}" srcOrd="0" destOrd="0" presId="urn:microsoft.com/office/officeart/2005/8/layout/StepDownProcess"/>
    <dgm:cxn modelId="{B2215205-930D-44D5-9B40-BF2A8476665B}" type="presParOf" srcId="{AEDD7314-4FC2-4FD4-9531-F578F3376288}" destId="{E7130287-D9BA-48C6-B871-7B4C3B0A1225}" srcOrd="1" destOrd="0" presId="urn:microsoft.com/office/officeart/2005/8/layout/StepDownProcess"/>
    <dgm:cxn modelId="{647ED3CB-9688-47D0-8D04-DA4BA26EEBBD}" type="presParOf" srcId="{AEDD7314-4FC2-4FD4-9531-F578F3376288}" destId="{0208B704-2B2F-4B1F-AFB6-E26A17962B0B}" srcOrd="2" destOrd="0" presId="urn:microsoft.com/office/officeart/2005/8/layout/StepDownProcess"/>
    <dgm:cxn modelId="{F1DD09B4-285F-475E-B311-0D46AB780BC4}" type="presParOf" srcId="{6E54FAEA-6E30-4C68-8E5D-9B3A99352E27}" destId="{455523AC-06FA-40CD-8062-3A8637CD5210}" srcOrd="7" destOrd="0" presId="urn:microsoft.com/office/officeart/2005/8/layout/StepDownProcess"/>
    <dgm:cxn modelId="{B3F8AAC6-21A6-4DAE-8B38-0DFF0196125F}" type="presParOf" srcId="{6E54FAEA-6E30-4C68-8E5D-9B3A99352E27}" destId="{D5761D74-8A09-42F5-9BB3-64D44E2D9028}" srcOrd="8" destOrd="0" presId="urn:microsoft.com/office/officeart/2005/8/layout/StepDownProcess"/>
    <dgm:cxn modelId="{ECB0547C-E5F2-4536-AF36-9001248FE6F0}" type="presParOf" srcId="{D5761D74-8A09-42F5-9BB3-64D44E2D9028}" destId="{BED47A99-59EB-4D1A-BDE9-003182CE3D15}" srcOrd="0" destOrd="0" presId="urn:microsoft.com/office/officeart/2005/8/layout/StepDownProcess"/>
    <dgm:cxn modelId="{2058FFE7-7D18-47E5-AFCD-72FC21D101E4}" type="presParOf" srcId="{D5761D74-8A09-42F5-9BB3-64D44E2D9028}" destId="{674FADC1-0DB3-4AA2-8394-CC837431078A}" srcOrd="1"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2C9D69-BF96-447F-9D0A-071D77B8A508}">
      <dsp:nvSpPr>
        <dsp:cNvPr id="0" name=""/>
        <dsp:cNvSpPr/>
      </dsp:nvSpPr>
      <dsp:spPr>
        <a:xfrm>
          <a:off x="4430" y="1724320"/>
          <a:ext cx="1828422" cy="914211"/>
        </a:xfrm>
        <a:prstGeom prst="roundRect">
          <a:avLst>
            <a:gd name="adj" fmla="val 10000"/>
          </a:avLst>
        </a:prstGeom>
        <a:gradFill rotWithShape="0">
          <a:gsLst>
            <a:gs pos="0">
              <a:schemeClr val="accent2">
                <a:hueOff val="0"/>
                <a:satOff val="0"/>
                <a:lumOff val="0"/>
                <a:alphaOff val="0"/>
                <a:tint val="60000"/>
                <a:lumMod val="110000"/>
              </a:schemeClr>
            </a:gs>
            <a:gs pos="100000">
              <a:schemeClr val="accent2">
                <a:hueOff val="0"/>
                <a:satOff val="0"/>
                <a:lumOff val="0"/>
                <a:alphaOff val="0"/>
                <a:tint val="82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it-IT" sz="2100" kern="1200" dirty="0" smtClean="0"/>
            <a:t>Istruzione elementare</a:t>
          </a:r>
          <a:endParaRPr lang="it-IT" sz="2100" kern="1200" dirty="0"/>
        </a:p>
      </dsp:txBody>
      <dsp:txXfrm>
        <a:off x="31206" y="1751096"/>
        <a:ext cx="1774870" cy="860659"/>
      </dsp:txXfrm>
    </dsp:sp>
    <dsp:sp modelId="{C5F3E33B-7AC1-4C3C-8DD8-D9D815BE07B3}">
      <dsp:nvSpPr>
        <dsp:cNvPr id="0" name=""/>
        <dsp:cNvSpPr/>
      </dsp:nvSpPr>
      <dsp:spPr>
        <a:xfrm rot="18770822">
          <a:off x="1660800" y="1770341"/>
          <a:ext cx="1075473" cy="33662"/>
        </a:xfrm>
        <a:custGeom>
          <a:avLst/>
          <a:gdLst/>
          <a:ahLst/>
          <a:cxnLst/>
          <a:rect l="0" t="0" r="0" b="0"/>
          <a:pathLst>
            <a:path>
              <a:moveTo>
                <a:pt x="0" y="16831"/>
              </a:moveTo>
              <a:lnTo>
                <a:pt x="1075473" y="16831"/>
              </a:lnTo>
            </a:path>
          </a:pathLst>
        </a:custGeom>
        <a:noFill/>
        <a:ln w="15875"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it-IT" sz="500" kern="1200"/>
        </a:p>
      </dsp:txBody>
      <dsp:txXfrm>
        <a:off x="2171650" y="1760285"/>
        <a:ext cx="53773" cy="53773"/>
      </dsp:txXfrm>
    </dsp:sp>
    <dsp:sp modelId="{13CBB789-B271-497A-9E92-B54B5C7E2DB1}">
      <dsp:nvSpPr>
        <dsp:cNvPr id="0" name=""/>
        <dsp:cNvSpPr/>
      </dsp:nvSpPr>
      <dsp:spPr>
        <a:xfrm>
          <a:off x="2564221" y="935813"/>
          <a:ext cx="1828422" cy="914211"/>
        </a:xfrm>
        <a:prstGeom prst="roundRect">
          <a:avLst>
            <a:gd name="adj" fmla="val 10000"/>
          </a:avLst>
        </a:prstGeom>
        <a:gradFill rotWithShape="0">
          <a:gsLst>
            <a:gs pos="0">
              <a:schemeClr val="accent2">
                <a:hueOff val="0"/>
                <a:satOff val="0"/>
                <a:lumOff val="0"/>
                <a:alphaOff val="0"/>
                <a:tint val="60000"/>
                <a:lumMod val="110000"/>
              </a:schemeClr>
            </a:gs>
            <a:gs pos="100000">
              <a:schemeClr val="accent2">
                <a:hueOff val="0"/>
                <a:satOff val="0"/>
                <a:lumOff val="0"/>
                <a:alphaOff val="0"/>
                <a:tint val="82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it-IT" sz="2100" kern="1200" dirty="0" smtClean="0"/>
            <a:t>Prima sezione</a:t>
          </a:r>
          <a:endParaRPr lang="it-IT" sz="2100" kern="1200" dirty="0"/>
        </a:p>
      </dsp:txBody>
      <dsp:txXfrm>
        <a:off x="2590997" y="962589"/>
        <a:ext cx="1774870" cy="860659"/>
      </dsp:txXfrm>
    </dsp:sp>
    <dsp:sp modelId="{5D1BCD05-2F35-433F-8980-AE2F445F0B58}">
      <dsp:nvSpPr>
        <dsp:cNvPr id="0" name=""/>
        <dsp:cNvSpPr/>
      </dsp:nvSpPr>
      <dsp:spPr>
        <a:xfrm>
          <a:off x="4392643" y="1376087"/>
          <a:ext cx="731368" cy="33662"/>
        </a:xfrm>
        <a:custGeom>
          <a:avLst/>
          <a:gdLst/>
          <a:ahLst/>
          <a:cxnLst/>
          <a:rect l="0" t="0" r="0" b="0"/>
          <a:pathLst>
            <a:path>
              <a:moveTo>
                <a:pt x="0" y="16831"/>
              </a:moveTo>
              <a:lnTo>
                <a:pt x="731368" y="16831"/>
              </a:lnTo>
            </a:path>
          </a:pathLst>
        </a:custGeom>
        <a:noFill/>
        <a:ln w="15875"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it-IT" sz="500" kern="1200"/>
        </a:p>
      </dsp:txBody>
      <dsp:txXfrm>
        <a:off x="4740043" y="1374634"/>
        <a:ext cx="36568" cy="36568"/>
      </dsp:txXfrm>
    </dsp:sp>
    <dsp:sp modelId="{01BDEC47-72AF-4C10-9062-C0BE1F10BF6C}">
      <dsp:nvSpPr>
        <dsp:cNvPr id="0" name=""/>
        <dsp:cNvSpPr/>
      </dsp:nvSpPr>
      <dsp:spPr>
        <a:xfrm>
          <a:off x="5124012" y="935813"/>
          <a:ext cx="1828422" cy="914211"/>
        </a:xfrm>
        <a:prstGeom prst="roundRect">
          <a:avLst>
            <a:gd name="adj" fmla="val 10000"/>
          </a:avLst>
        </a:prstGeom>
        <a:gradFill rotWithShape="0">
          <a:gsLst>
            <a:gs pos="0">
              <a:schemeClr val="accent2">
                <a:hueOff val="0"/>
                <a:satOff val="0"/>
                <a:lumOff val="0"/>
                <a:alphaOff val="0"/>
                <a:tint val="60000"/>
                <a:lumMod val="110000"/>
              </a:schemeClr>
            </a:gs>
            <a:gs pos="100000">
              <a:schemeClr val="accent2">
                <a:hueOff val="0"/>
                <a:satOff val="0"/>
                <a:lumOff val="0"/>
                <a:alphaOff val="0"/>
                <a:tint val="82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it-IT" sz="2100" kern="1200" dirty="0" smtClean="0"/>
            <a:t>Classi I e II</a:t>
          </a:r>
          <a:endParaRPr lang="it-IT" sz="2100" kern="1200" dirty="0"/>
        </a:p>
      </dsp:txBody>
      <dsp:txXfrm>
        <a:off x="5150788" y="962589"/>
        <a:ext cx="1774870" cy="860659"/>
      </dsp:txXfrm>
    </dsp:sp>
    <dsp:sp modelId="{109DB546-7504-4983-9FD8-946A5852A2A4}">
      <dsp:nvSpPr>
        <dsp:cNvPr id="0" name=""/>
        <dsp:cNvSpPr/>
      </dsp:nvSpPr>
      <dsp:spPr>
        <a:xfrm rot="2829178">
          <a:off x="1660800" y="2558848"/>
          <a:ext cx="1075473" cy="33662"/>
        </a:xfrm>
        <a:custGeom>
          <a:avLst/>
          <a:gdLst/>
          <a:ahLst/>
          <a:cxnLst/>
          <a:rect l="0" t="0" r="0" b="0"/>
          <a:pathLst>
            <a:path>
              <a:moveTo>
                <a:pt x="0" y="16831"/>
              </a:moveTo>
              <a:lnTo>
                <a:pt x="1075473" y="16831"/>
              </a:lnTo>
            </a:path>
          </a:pathLst>
        </a:custGeom>
        <a:noFill/>
        <a:ln w="15875"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it-IT" sz="500" kern="1200"/>
        </a:p>
      </dsp:txBody>
      <dsp:txXfrm>
        <a:off x="2171650" y="2548792"/>
        <a:ext cx="53773" cy="53773"/>
      </dsp:txXfrm>
    </dsp:sp>
    <dsp:sp modelId="{332CCBA5-62ED-4DFA-8D69-3D89E77EA688}">
      <dsp:nvSpPr>
        <dsp:cNvPr id="0" name=""/>
        <dsp:cNvSpPr/>
      </dsp:nvSpPr>
      <dsp:spPr>
        <a:xfrm>
          <a:off x="2564221" y="2512827"/>
          <a:ext cx="1828422" cy="914211"/>
        </a:xfrm>
        <a:prstGeom prst="roundRect">
          <a:avLst>
            <a:gd name="adj" fmla="val 10000"/>
          </a:avLst>
        </a:prstGeom>
        <a:gradFill rotWithShape="0">
          <a:gsLst>
            <a:gs pos="0">
              <a:schemeClr val="accent2">
                <a:hueOff val="0"/>
                <a:satOff val="0"/>
                <a:lumOff val="0"/>
                <a:alphaOff val="0"/>
                <a:tint val="60000"/>
                <a:lumMod val="110000"/>
              </a:schemeClr>
            </a:gs>
            <a:gs pos="100000">
              <a:schemeClr val="accent2">
                <a:hueOff val="0"/>
                <a:satOff val="0"/>
                <a:lumOff val="0"/>
                <a:alphaOff val="0"/>
                <a:tint val="82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it-IT" sz="2100" kern="1200" dirty="0" smtClean="0"/>
            <a:t>Seconda sezione</a:t>
          </a:r>
          <a:endParaRPr lang="it-IT" sz="2100" kern="1200" dirty="0"/>
        </a:p>
      </dsp:txBody>
      <dsp:txXfrm>
        <a:off x="2590997" y="2539603"/>
        <a:ext cx="1774870" cy="860659"/>
      </dsp:txXfrm>
    </dsp:sp>
    <dsp:sp modelId="{3BC8BDFF-62A0-4607-BB69-FF00AD855459}">
      <dsp:nvSpPr>
        <dsp:cNvPr id="0" name=""/>
        <dsp:cNvSpPr/>
      </dsp:nvSpPr>
      <dsp:spPr>
        <a:xfrm rot="19457599">
          <a:off x="4307986" y="2690266"/>
          <a:ext cx="900683" cy="33662"/>
        </a:xfrm>
        <a:custGeom>
          <a:avLst/>
          <a:gdLst/>
          <a:ahLst/>
          <a:cxnLst/>
          <a:rect l="0" t="0" r="0" b="0"/>
          <a:pathLst>
            <a:path>
              <a:moveTo>
                <a:pt x="0" y="16831"/>
              </a:moveTo>
              <a:lnTo>
                <a:pt x="900683" y="16831"/>
              </a:lnTo>
            </a:path>
          </a:pathLst>
        </a:custGeom>
        <a:noFill/>
        <a:ln w="15875"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it-IT" sz="500" kern="1200"/>
        </a:p>
      </dsp:txBody>
      <dsp:txXfrm>
        <a:off x="4735810" y="2684580"/>
        <a:ext cx="45034" cy="45034"/>
      </dsp:txXfrm>
    </dsp:sp>
    <dsp:sp modelId="{7422A6D9-5ADA-4654-A923-344DFF898DEA}">
      <dsp:nvSpPr>
        <dsp:cNvPr id="0" name=""/>
        <dsp:cNvSpPr/>
      </dsp:nvSpPr>
      <dsp:spPr>
        <a:xfrm>
          <a:off x="5124012" y="1987155"/>
          <a:ext cx="1828422" cy="914211"/>
        </a:xfrm>
        <a:prstGeom prst="roundRect">
          <a:avLst>
            <a:gd name="adj" fmla="val 10000"/>
          </a:avLst>
        </a:prstGeom>
        <a:gradFill rotWithShape="0">
          <a:gsLst>
            <a:gs pos="0">
              <a:schemeClr val="accent2">
                <a:hueOff val="0"/>
                <a:satOff val="0"/>
                <a:lumOff val="0"/>
                <a:alphaOff val="0"/>
                <a:tint val="60000"/>
                <a:lumMod val="110000"/>
              </a:schemeClr>
            </a:gs>
            <a:gs pos="100000">
              <a:schemeClr val="accent2">
                <a:hueOff val="0"/>
                <a:satOff val="0"/>
                <a:lumOff val="0"/>
                <a:alphaOff val="0"/>
                <a:tint val="82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it-IT" sz="2100" kern="1200" dirty="0" smtClean="0"/>
            <a:t>Classi III e IV</a:t>
          </a:r>
          <a:endParaRPr lang="it-IT" sz="2100" kern="1200" dirty="0"/>
        </a:p>
      </dsp:txBody>
      <dsp:txXfrm>
        <a:off x="5150788" y="2013931"/>
        <a:ext cx="1774870" cy="860659"/>
      </dsp:txXfrm>
    </dsp:sp>
    <dsp:sp modelId="{B9D71135-708C-4AFD-9685-5D4CB5309B77}">
      <dsp:nvSpPr>
        <dsp:cNvPr id="0" name=""/>
        <dsp:cNvSpPr/>
      </dsp:nvSpPr>
      <dsp:spPr>
        <a:xfrm rot="2142401">
          <a:off x="4307986" y="3215937"/>
          <a:ext cx="900683" cy="33662"/>
        </a:xfrm>
        <a:custGeom>
          <a:avLst/>
          <a:gdLst/>
          <a:ahLst/>
          <a:cxnLst/>
          <a:rect l="0" t="0" r="0" b="0"/>
          <a:pathLst>
            <a:path>
              <a:moveTo>
                <a:pt x="0" y="16831"/>
              </a:moveTo>
              <a:lnTo>
                <a:pt x="900683" y="16831"/>
              </a:lnTo>
            </a:path>
          </a:pathLst>
        </a:custGeom>
        <a:noFill/>
        <a:ln w="15875"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it-IT" sz="500" kern="1200"/>
        </a:p>
      </dsp:txBody>
      <dsp:txXfrm>
        <a:off x="4735810" y="3210251"/>
        <a:ext cx="45034" cy="45034"/>
      </dsp:txXfrm>
    </dsp:sp>
    <dsp:sp modelId="{2F4A5D44-5F29-4628-BD1C-53CE09AE16BD}">
      <dsp:nvSpPr>
        <dsp:cNvPr id="0" name=""/>
        <dsp:cNvSpPr/>
      </dsp:nvSpPr>
      <dsp:spPr>
        <a:xfrm>
          <a:off x="5124012" y="3038498"/>
          <a:ext cx="1828422" cy="914211"/>
        </a:xfrm>
        <a:prstGeom prst="roundRect">
          <a:avLst>
            <a:gd name="adj" fmla="val 10000"/>
          </a:avLst>
        </a:prstGeom>
        <a:gradFill rotWithShape="0">
          <a:gsLst>
            <a:gs pos="0">
              <a:schemeClr val="accent2">
                <a:hueOff val="0"/>
                <a:satOff val="0"/>
                <a:lumOff val="0"/>
                <a:alphaOff val="0"/>
                <a:tint val="60000"/>
                <a:lumMod val="110000"/>
              </a:schemeClr>
            </a:gs>
            <a:gs pos="100000">
              <a:schemeClr val="accent2">
                <a:hueOff val="0"/>
                <a:satOff val="0"/>
                <a:lumOff val="0"/>
                <a:alphaOff val="0"/>
                <a:tint val="82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it-IT" sz="2100" kern="1200" dirty="0" smtClean="0"/>
            <a:t>Avviamento alle professioni artigiane</a:t>
          </a:r>
          <a:endParaRPr lang="it-IT" sz="2100" kern="1200" dirty="0"/>
        </a:p>
      </dsp:txBody>
      <dsp:txXfrm>
        <a:off x="5150788" y="3065274"/>
        <a:ext cx="1774870" cy="86065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565D8B-0712-43AB-BFE5-E569FDD8C8E5}">
      <dsp:nvSpPr>
        <dsp:cNvPr id="0" name=""/>
        <dsp:cNvSpPr/>
      </dsp:nvSpPr>
      <dsp:spPr>
        <a:xfrm>
          <a:off x="2553" y="1551859"/>
          <a:ext cx="1389115" cy="694557"/>
        </a:xfrm>
        <a:prstGeom prst="roundRect">
          <a:avLst>
            <a:gd name="adj" fmla="val 10000"/>
          </a:avLst>
        </a:prstGeom>
        <a:gradFill rotWithShape="0">
          <a:gsLst>
            <a:gs pos="0">
              <a:schemeClr val="accent2">
                <a:shade val="80000"/>
                <a:hueOff val="0"/>
                <a:satOff val="0"/>
                <a:lumOff val="0"/>
                <a:alphaOff val="0"/>
                <a:tint val="60000"/>
                <a:lumMod val="110000"/>
              </a:schemeClr>
            </a:gs>
            <a:gs pos="100000">
              <a:schemeClr val="accent2">
                <a:shade val="80000"/>
                <a:hueOff val="0"/>
                <a:satOff val="0"/>
                <a:lumOff val="0"/>
                <a:alphaOff val="0"/>
                <a:tint val="82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it-IT" sz="1400" kern="1200" dirty="0" smtClean="0"/>
            <a:t>XIX secolo</a:t>
          </a:r>
          <a:endParaRPr lang="it-IT" sz="1400" kern="1200" dirty="0"/>
        </a:p>
      </dsp:txBody>
      <dsp:txXfrm>
        <a:off x="22896" y="1572202"/>
        <a:ext cx="1348429" cy="653871"/>
      </dsp:txXfrm>
    </dsp:sp>
    <dsp:sp modelId="{E88B42B4-D8C3-4BA2-AFB3-D967660B3798}">
      <dsp:nvSpPr>
        <dsp:cNvPr id="0" name=""/>
        <dsp:cNvSpPr/>
      </dsp:nvSpPr>
      <dsp:spPr>
        <a:xfrm rot="18289469">
          <a:off x="1182992" y="1483310"/>
          <a:ext cx="973001" cy="32915"/>
        </a:xfrm>
        <a:custGeom>
          <a:avLst/>
          <a:gdLst/>
          <a:ahLst/>
          <a:cxnLst/>
          <a:rect l="0" t="0" r="0" b="0"/>
          <a:pathLst>
            <a:path>
              <a:moveTo>
                <a:pt x="0" y="16457"/>
              </a:moveTo>
              <a:lnTo>
                <a:pt x="973001" y="16457"/>
              </a:lnTo>
            </a:path>
          </a:pathLst>
        </a:custGeom>
        <a:noFill/>
        <a:ln w="15875" cap="flat" cmpd="sng" algn="ctr">
          <a:solidFill>
            <a:schemeClr val="accent2">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it-IT" sz="500" kern="1200" dirty="0"/>
        </a:p>
      </dsp:txBody>
      <dsp:txXfrm>
        <a:off x="1645167" y="1475442"/>
        <a:ext cx="48650" cy="48650"/>
      </dsp:txXfrm>
    </dsp:sp>
    <dsp:sp modelId="{3BD5B8BC-46AC-4247-97DC-B652B35DBD00}">
      <dsp:nvSpPr>
        <dsp:cNvPr id="0" name=""/>
        <dsp:cNvSpPr/>
      </dsp:nvSpPr>
      <dsp:spPr>
        <a:xfrm>
          <a:off x="1947315" y="753117"/>
          <a:ext cx="1389115" cy="694557"/>
        </a:xfrm>
        <a:prstGeom prst="roundRect">
          <a:avLst>
            <a:gd name="adj" fmla="val 10000"/>
          </a:avLst>
        </a:prstGeom>
        <a:gradFill rotWithShape="0">
          <a:gsLst>
            <a:gs pos="0">
              <a:schemeClr val="accent2">
                <a:tint val="99000"/>
                <a:hueOff val="0"/>
                <a:satOff val="0"/>
                <a:lumOff val="0"/>
                <a:alphaOff val="0"/>
                <a:tint val="60000"/>
                <a:lumMod val="110000"/>
              </a:schemeClr>
            </a:gs>
            <a:gs pos="100000">
              <a:schemeClr val="accent2">
                <a:tint val="99000"/>
                <a:hueOff val="0"/>
                <a:satOff val="0"/>
                <a:lumOff val="0"/>
                <a:alphaOff val="0"/>
                <a:tint val="82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it-IT" sz="1400" kern="1200" dirty="0" smtClean="0"/>
            <a:t>Istituto</a:t>
          </a:r>
          <a:endParaRPr lang="it-IT" sz="1400" kern="1200" dirty="0"/>
        </a:p>
      </dsp:txBody>
      <dsp:txXfrm>
        <a:off x="1967658" y="773460"/>
        <a:ext cx="1348429" cy="653871"/>
      </dsp:txXfrm>
    </dsp:sp>
    <dsp:sp modelId="{0D4F050E-8164-4480-9745-21C657E6E335}">
      <dsp:nvSpPr>
        <dsp:cNvPr id="0" name=""/>
        <dsp:cNvSpPr/>
      </dsp:nvSpPr>
      <dsp:spPr>
        <a:xfrm rot="19457599">
          <a:off x="3272114" y="884253"/>
          <a:ext cx="684280" cy="32915"/>
        </a:xfrm>
        <a:custGeom>
          <a:avLst/>
          <a:gdLst/>
          <a:ahLst/>
          <a:cxnLst/>
          <a:rect l="0" t="0" r="0" b="0"/>
          <a:pathLst>
            <a:path>
              <a:moveTo>
                <a:pt x="0" y="16457"/>
              </a:moveTo>
              <a:lnTo>
                <a:pt x="684280" y="16457"/>
              </a:lnTo>
            </a:path>
          </a:pathLst>
        </a:custGeom>
        <a:noFill/>
        <a:ln w="15875" cap="flat" cmpd="sng" algn="ctr">
          <a:solidFill>
            <a:schemeClr val="accent2">
              <a:tint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it-IT" sz="500" kern="1200" dirty="0"/>
        </a:p>
      </dsp:txBody>
      <dsp:txXfrm>
        <a:off x="3597147" y="883604"/>
        <a:ext cx="34214" cy="34214"/>
      </dsp:txXfrm>
    </dsp:sp>
    <dsp:sp modelId="{989AA3D7-0A22-4DED-A1DB-AE7ECDC6C15D}">
      <dsp:nvSpPr>
        <dsp:cNvPr id="0" name=""/>
        <dsp:cNvSpPr/>
      </dsp:nvSpPr>
      <dsp:spPr>
        <a:xfrm>
          <a:off x="3892078" y="353747"/>
          <a:ext cx="1389115" cy="694557"/>
        </a:xfrm>
        <a:prstGeom prst="roundRect">
          <a:avLst>
            <a:gd name="adj" fmla="val 10000"/>
          </a:avLst>
        </a:prstGeom>
        <a:gradFill rotWithShape="0">
          <a:gsLst>
            <a:gs pos="0">
              <a:schemeClr val="accent2">
                <a:tint val="80000"/>
                <a:hueOff val="0"/>
                <a:satOff val="0"/>
                <a:lumOff val="0"/>
                <a:alphaOff val="0"/>
                <a:tint val="60000"/>
                <a:lumMod val="110000"/>
              </a:schemeClr>
            </a:gs>
            <a:gs pos="100000">
              <a:schemeClr val="accent2">
                <a:tint val="80000"/>
                <a:hueOff val="0"/>
                <a:satOff val="0"/>
                <a:lumOff val="0"/>
                <a:alphaOff val="0"/>
                <a:tint val="82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it-IT" sz="1400" kern="1200" dirty="0" smtClean="0"/>
            <a:t>Scuola</a:t>
          </a:r>
          <a:endParaRPr lang="it-IT" sz="1400" kern="1200" dirty="0"/>
        </a:p>
      </dsp:txBody>
      <dsp:txXfrm>
        <a:off x="3912421" y="374090"/>
        <a:ext cx="1348429" cy="653871"/>
      </dsp:txXfrm>
    </dsp:sp>
    <dsp:sp modelId="{42B0C168-8884-428E-B37F-AEF82E5F8AF5}">
      <dsp:nvSpPr>
        <dsp:cNvPr id="0" name=""/>
        <dsp:cNvSpPr/>
      </dsp:nvSpPr>
      <dsp:spPr>
        <a:xfrm rot="2142401">
          <a:off x="3272114" y="1283624"/>
          <a:ext cx="684280" cy="32915"/>
        </a:xfrm>
        <a:custGeom>
          <a:avLst/>
          <a:gdLst/>
          <a:ahLst/>
          <a:cxnLst/>
          <a:rect l="0" t="0" r="0" b="0"/>
          <a:pathLst>
            <a:path>
              <a:moveTo>
                <a:pt x="0" y="16457"/>
              </a:moveTo>
              <a:lnTo>
                <a:pt x="684280" y="16457"/>
              </a:lnTo>
            </a:path>
          </a:pathLst>
        </a:custGeom>
        <a:noFill/>
        <a:ln w="15875" cap="flat" cmpd="sng" algn="ctr">
          <a:solidFill>
            <a:schemeClr val="accent2">
              <a:tint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it-IT" sz="500" kern="1200" dirty="0"/>
        </a:p>
      </dsp:txBody>
      <dsp:txXfrm>
        <a:off x="3597147" y="1282975"/>
        <a:ext cx="34214" cy="34214"/>
      </dsp:txXfrm>
    </dsp:sp>
    <dsp:sp modelId="{A6878127-9556-4E62-AA9B-41464872D318}">
      <dsp:nvSpPr>
        <dsp:cNvPr id="0" name=""/>
        <dsp:cNvSpPr/>
      </dsp:nvSpPr>
      <dsp:spPr>
        <a:xfrm>
          <a:off x="3892078" y="1152488"/>
          <a:ext cx="1389115" cy="694557"/>
        </a:xfrm>
        <a:prstGeom prst="roundRect">
          <a:avLst>
            <a:gd name="adj" fmla="val 10000"/>
          </a:avLst>
        </a:prstGeom>
        <a:gradFill rotWithShape="0">
          <a:gsLst>
            <a:gs pos="0">
              <a:schemeClr val="accent2">
                <a:tint val="80000"/>
                <a:hueOff val="0"/>
                <a:satOff val="0"/>
                <a:lumOff val="0"/>
                <a:alphaOff val="0"/>
                <a:tint val="60000"/>
                <a:lumMod val="110000"/>
              </a:schemeClr>
            </a:gs>
            <a:gs pos="100000">
              <a:schemeClr val="accent2">
                <a:tint val="80000"/>
                <a:hueOff val="0"/>
                <a:satOff val="0"/>
                <a:lumOff val="0"/>
                <a:alphaOff val="0"/>
                <a:tint val="82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it-IT" sz="1400" kern="1200" dirty="0" smtClean="0"/>
            <a:t>Officine Artigianali</a:t>
          </a:r>
          <a:endParaRPr lang="it-IT" sz="1400" kern="1200" dirty="0"/>
        </a:p>
      </dsp:txBody>
      <dsp:txXfrm>
        <a:off x="3912421" y="1172831"/>
        <a:ext cx="1348429" cy="653871"/>
      </dsp:txXfrm>
    </dsp:sp>
    <dsp:sp modelId="{7AD434A7-6447-4E94-9D40-311196B83FB3}">
      <dsp:nvSpPr>
        <dsp:cNvPr id="0" name=""/>
        <dsp:cNvSpPr/>
      </dsp:nvSpPr>
      <dsp:spPr>
        <a:xfrm>
          <a:off x="5281194" y="1483310"/>
          <a:ext cx="555646" cy="32915"/>
        </a:xfrm>
        <a:custGeom>
          <a:avLst/>
          <a:gdLst/>
          <a:ahLst/>
          <a:cxnLst/>
          <a:rect l="0" t="0" r="0" b="0"/>
          <a:pathLst>
            <a:path>
              <a:moveTo>
                <a:pt x="0" y="16457"/>
              </a:moveTo>
              <a:lnTo>
                <a:pt x="555646" y="16457"/>
              </a:lnTo>
            </a:path>
          </a:pathLst>
        </a:custGeom>
        <a:noFill/>
        <a:ln w="15875" cap="flat" cmpd="sng" algn="ctr">
          <a:solidFill>
            <a:schemeClr val="accent2">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it-IT" sz="500" kern="1200" dirty="0"/>
        </a:p>
      </dsp:txBody>
      <dsp:txXfrm>
        <a:off x="5545126" y="1485876"/>
        <a:ext cx="27782" cy="27782"/>
      </dsp:txXfrm>
    </dsp:sp>
    <dsp:sp modelId="{B835D219-E51C-49DA-9C03-55A67496C88F}">
      <dsp:nvSpPr>
        <dsp:cNvPr id="0" name=""/>
        <dsp:cNvSpPr/>
      </dsp:nvSpPr>
      <dsp:spPr>
        <a:xfrm>
          <a:off x="5836840" y="1152488"/>
          <a:ext cx="1389115" cy="694557"/>
        </a:xfrm>
        <a:prstGeom prst="roundRect">
          <a:avLst>
            <a:gd name="adj" fmla="val 10000"/>
          </a:avLst>
        </a:prstGeom>
        <a:gradFill rotWithShape="0">
          <a:gsLst>
            <a:gs pos="0">
              <a:schemeClr val="accent2">
                <a:tint val="70000"/>
                <a:hueOff val="0"/>
                <a:satOff val="0"/>
                <a:lumOff val="0"/>
                <a:alphaOff val="0"/>
                <a:tint val="60000"/>
                <a:lumMod val="110000"/>
              </a:schemeClr>
            </a:gs>
            <a:gs pos="100000">
              <a:schemeClr val="accent2">
                <a:tint val="70000"/>
                <a:hueOff val="0"/>
                <a:satOff val="0"/>
                <a:lumOff val="0"/>
                <a:alphaOff val="0"/>
                <a:tint val="82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it-IT" sz="1400" kern="1200" dirty="0" smtClean="0"/>
            <a:t>Avviamento a un mestiere</a:t>
          </a:r>
          <a:endParaRPr lang="it-IT" sz="1400" kern="1200" dirty="0"/>
        </a:p>
      </dsp:txBody>
      <dsp:txXfrm>
        <a:off x="5857183" y="1172831"/>
        <a:ext cx="1348429" cy="653871"/>
      </dsp:txXfrm>
    </dsp:sp>
    <dsp:sp modelId="{EC124A99-41FC-4505-AD23-5CDD1C5F9D89}">
      <dsp:nvSpPr>
        <dsp:cNvPr id="0" name=""/>
        <dsp:cNvSpPr/>
      </dsp:nvSpPr>
      <dsp:spPr>
        <a:xfrm rot="3310531">
          <a:off x="1182992" y="2282051"/>
          <a:ext cx="973001" cy="32915"/>
        </a:xfrm>
        <a:custGeom>
          <a:avLst/>
          <a:gdLst/>
          <a:ahLst/>
          <a:cxnLst/>
          <a:rect l="0" t="0" r="0" b="0"/>
          <a:pathLst>
            <a:path>
              <a:moveTo>
                <a:pt x="0" y="16457"/>
              </a:moveTo>
              <a:lnTo>
                <a:pt x="973001" y="16457"/>
              </a:lnTo>
            </a:path>
          </a:pathLst>
        </a:custGeom>
        <a:noFill/>
        <a:ln w="15875" cap="flat" cmpd="sng" algn="ctr">
          <a:solidFill>
            <a:schemeClr val="accent2">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it-IT" sz="500" kern="1200" dirty="0"/>
        </a:p>
      </dsp:txBody>
      <dsp:txXfrm>
        <a:off x="1645167" y="2274184"/>
        <a:ext cx="48650" cy="48650"/>
      </dsp:txXfrm>
    </dsp:sp>
    <dsp:sp modelId="{C4D84872-D2DB-417A-B74F-2723710662EE}">
      <dsp:nvSpPr>
        <dsp:cNvPr id="0" name=""/>
        <dsp:cNvSpPr/>
      </dsp:nvSpPr>
      <dsp:spPr>
        <a:xfrm>
          <a:off x="1947315" y="2350601"/>
          <a:ext cx="1389115" cy="694557"/>
        </a:xfrm>
        <a:prstGeom prst="roundRect">
          <a:avLst>
            <a:gd name="adj" fmla="val 10000"/>
          </a:avLst>
        </a:prstGeom>
        <a:gradFill rotWithShape="0">
          <a:gsLst>
            <a:gs pos="0">
              <a:schemeClr val="accent2">
                <a:tint val="99000"/>
                <a:hueOff val="0"/>
                <a:satOff val="0"/>
                <a:lumOff val="0"/>
                <a:alphaOff val="0"/>
                <a:tint val="60000"/>
                <a:lumMod val="110000"/>
              </a:schemeClr>
            </a:gs>
            <a:gs pos="100000">
              <a:schemeClr val="accent2">
                <a:tint val="99000"/>
                <a:hueOff val="0"/>
                <a:satOff val="0"/>
                <a:lumOff val="0"/>
                <a:alphaOff val="0"/>
                <a:tint val="82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it-IT" sz="1400" kern="1200" dirty="0" smtClean="0"/>
            <a:t>Fuori dall’Istituto</a:t>
          </a:r>
          <a:endParaRPr lang="it-IT" sz="1400" kern="1200" dirty="0"/>
        </a:p>
      </dsp:txBody>
      <dsp:txXfrm>
        <a:off x="1967658" y="2370944"/>
        <a:ext cx="1348429" cy="653871"/>
      </dsp:txXfrm>
    </dsp:sp>
    <dsp:sp modelId="{270A2A3C-E4BE-488D-A72D-4D77DC20B0AD}">
      <dsp:nvSpPr>
        <dsp:cNvPr id="0" name=""/>
        <dsp:cNvSpPr/>
      </dsp:nvSpPr>
      <dsp:spPr>
        <a:xfrm>
          <a:off x="3336431" y="2681422"/>
          <a:ext cx="555646" cy="32915"/>
        </a:xfrm>
        <a:custGeom>
          <a:avLst/>
          <a:gdLst/>
          <a:ahLst/>
          <a:cxnLst/>
          <a:rect l="0" t="0" r="0" b="0"/>
          <a:pathLst>
            <a:path>
              <a:moveTo>
                <a:pt x="0" y="16457"/>
              </a:moveTo>
              <a:lnTo>
                <a:pt x="555646" y="16457"/>
              </a:lnTo>
            </a:path>
          </a:pathLst>
        </a:custGeom>
        <a:noFill/>
        <a:ln w="15875" cap="flat" cmpd="sng" algn="ctr">
          <a:solidFill>
            <a:schemeClr val="accent2">
              <a:tint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it-IT" sz="500" kern="1200" dirty="0"/>
        </a:p>
      </dsp:txBody>
      <dsp:txXfrm>
        <a:off x="3600363" y="2683989"/>
        <a:ext cx="27782" cy="27782"/>
      </dsp:txXfrm>
    </dsp:sp>
    <dsp:sp modelId="{126809F0-1816-4463-84A8-9F30BD2FE5C0}">
      <dsp:nvSpPr>
        <dsp:cNvPr id="0" name=""/>
        <dsp:cNvSpPr/>
      </dsp:nvSpPr>
      <dsp:spPr>
        <a:xfrm>
          <a:off x="3892078" y="2350601"/>
          <a:ext cx="1389115" cy="694557"/>
        </a:xfrm>
        <a:prstGeom prst="roundRect">
          <a:avLst>
            <a:gd name="adj" fmla="val 10000"/>
          </a:avLst>
        </a:prstGeom>
        <a:gradFill rotWithShape="0">
          <a:gsLst>
            <a:gs pos="0">
              <a:schemeClr val="accent2">
                <a:tint val="80000"/>
                <a:hueOff val="0"/>
                <a:satOff val="0"/>
                <a:lumOff val="0"/>
                <a:alphaOff val="0"/>
                <a:tint val="60000"/>
                <a:lumMod val="110000"/>
              </a:schemeClr>
            </a:gs>
            <a:gs pos="100000">
              <a:schemeClr val="accent2">
                <a:tint val="80000"/>
                <a:hueOff val="0"/>
                <a:satOff val="0"/>
                <a:lumOff val="0"/>
                <a:alphaOff val="0"/>
                <a:tint val="82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it-IT" sz="1400" kern="1200" dirty="0" smtClean="0"/>
            <a:t>Aziende cittadine</a:t>
          </a:r>
          <a:endParaRPr lang="it-IT" sz="1400" kern="1200" dirty="0"/>
        </a:p>
      </dsp:txBody>
      <dsp:txXfrm>
        <a:off x="3912421" y="2370944"/>
        <a:ext cx="1348429" cy="653871"/>
      </dsp:txXfrm>
    </dsp:sp>
    <dsp:sp modelId="{0F27373F-A01A-471F-9BE5-22DD289B05BC}">
      <dsp:nvSpPr>
        <dsp:cNvPr id="0" name=""/>
        <dsp:cNvSpPr/>
      </dsp:nvSpPr>
      <dsp:spPr>
        <a:xfrm rot="19457599">
          <a:off x="5216877" y="2481737"/>
          <a:ext cx="684280" cy="32915"/>
        </a:xfrm>
        <a:custGeom>
          <a:avLst/>
          <a:gdLst/>
          <a:ahLst/>
          <a:cxnLst/>
          <a:rect l="0" t="0" r="0" b="0"/>
          <a:pathLst>
            <a:path>
              <a:moveTo>
                <a:pt x="0" y="16457"/>
              </a:moveTo>
              <a:lnTo>
                <a:pt x="684280" y="16457"/>
              </a:lnTo>
            </a:path>
          </a:pathLst>
        </a:custGeom>
        <a:noFill/>
        <a:ln w="15875" cap="flat" cmpd="sng" algn="ctr">
          <a:solidFill>
            <a:schemeClr val="accent2">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it-IT" sz="500" kern="1200" dirty="0"/>
        </a:p>
      </dsp:txBody>
      <dsp:txXfrm>
        <a:off x="5541910" y="2481087"/>
        <a:ext cx="34214" cy="34214"/>
      </dsp:txXfrm>
    </dsp:sp>
    <dsp:sp modelId="{AB189330-A823-4B9E-A3E7-7AD157BDB773}">
      <dsp:nvSpPr>
        <dsp:cNvPr id="0" name=""/>
        <dsp:cNvSpPr/>
      </dsp:nvSpPr>
      <dsp:spPr>
        <a:xfrm>
          <a:off x="5836840" y="1951230"/>
          <a:ext cx="1389115" cy="694557"/>
        </a:xfrm>
        <a:prstGeom prst="roundRect">
          <a:avLst>
            <a:gd name="adj" fmla="val 10000"/>
          </a:avLst>
        </a:prstGeom>
        <a:gradFill rotWithShape="0">
          <a:gsLst>
            <a:gs pos="0">
              <a:schemeClr val="accent2">
                <a:tint val="70000"/>
                <a:hueOff val="0"/>
                <a:satOff val="0"/>
                <a:lumOff val="0"/>
                <a:alphaOff val="0"/>
                <a:tint val="60000"/>
                <a:lumMod val="110000"/>
              </a:schemeClr>
            </a:gs>
            <a:gs pos="100000">
              <a:schemeClr val="accent2">
                <a:tint val="70000"/>
                <a:hueOff val="0"/>
                <a:satOff val="0"/>
                <a:lumOff val="0"/>
                <a:alphaOff val="0"/>
                <a:tint val="82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it-IT" sz="1400" kern="1200" dirty="0" smtClean="0"/>
            <a:t>Salario (minimo)</a:t>
          </a:r>
          <a:endParaRPr lang="it-IT" sz="1400" kern="1200" dirty="0"/>
        </a:p>
      </dsp:txBody>
      <dsp:txXfrm>
        <a:off x="5857183" y="1971573"/>
        <a:ext cx="1348429" cy="653871"/>
      </dsp:txXfrm>
    </dsp:sp>
    <dsp:sp modelId="{2828F7AC-3147-4C20-9EB6-8088D9E573C8}">
      <dsp:nvSpPr>
        <dsp:cNvPr id="0" name=""/>
        <dsp:cNvSpPr/>
      </dsp:nvSpPr>
      <dsp:spPr>
        <a:xfrm rot="2142401">
          <a:off x="5216877" y="2881108"/>
          <a:ext cx="684280" cy="32915"/>
        </a:xfrm>
        <a:custGeom>
          <a:avLst/>
          <a:gdLst/>
          <a:ahLst/>
          <a:cxnLst/>
          <a:rect l="0" t="0" r="0" b="0"/>
          <a:pathLst>
            <a:path>
              <a:moveTo>
                <a:pt x="0" y="16457"/>
              </a:moveTo>
              <a:lnTo>
                <a:pt x="684280" y="16457"/>
              </a:lnTo>
            </a:path>
          </a:pathLst>
        </a:custGeom>
        <a:noFill/>
        <a:ln w="15875" cap="flat" cmpd="sng" algn="ctr">
          <a:solidFill>
            <a:schemeClr val="accent2">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it-IT" sz="500" kern="1200" dirty="0"/>
        </a:p>
      </dsp:txBody>
      <dsp:txXfrm>
        <a:off x="5541910" y="2880458"/>
        <a:ext cx="34214" cy="34214"/>
      </dsp:txXfrm>
    </dsp:sp>
    <dsp:sp modelId="{69B9EECA-AC7D-4D45-B4B4-8AEC1271CAB0}">
      <dsp:nvSpPr>
        <dsp:cNvPr id="0" name=""/>
        <dsp:cNvSpPr/>
      </dsp:nvSpPr>
      <dsp:spPr>
        <a:xfrm>
          <a:off x="5836840" y="2749972"/>
          <a:ext cx="1389115" cy="694557"/>
        </a:xfrm>
        <a:prstGeom prst="roundRect">
          <a:avLst>
            <a:gd name="adj" fmla="val 10000"/>
          </a:avLst>
        </a:prstGeom>
        <a:gradFill rotWithShape="0">
          <a:gsLst>
            <a:gs pos="0">
              <a:schemeClr val="accent2">
                <a:tint val="70000"/>
                <a:hueOff val="0"/>
                <a:satOff val="0"/>
                <a:lumOff val="0"/>
                <a:alphaOff val="0"/>
                <a:tint val="60000"/>
                <a:lumMod val="110000"/>
              </a:schemeClr>
            </a:gs>
            <a:gs pos="100000">
              <a:schemeClr val="accent2">
                <a:tint val="70000"/>
                <a:hueOff val="0"/>
                <a:satOff val="0"/>
                <a:lumOff val="0"/>
                <a:alphaOff val="0"/>
                <a:tint val="82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it-IT" sz="1400" kern="1200" dirty="0" smtClean="0"/>
            <a:t>Collocazione dopo la dimissione dall’Istituto</a:t>
          </a:r>
        </a:p>
      </dsp:txBody>
      <dsp:txXfrm>
        <a:off x="5857183" y="2770315"/>
        <a:ext cx="1348429" cy="65387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C95237-1F07-4AD4-A0A1-C8D8E241CDAD}">
      <dsp:nvSpPr>
        <dsp:cNvPr id="0" name=""/>
        <dsp:cNvSpPr/>
      </dsp:nvSpPr>
      <dsp:spPr>
        <a:xfrm>
          <a:off x="2957" y="1458025"/>
          <a:ext cx="1612051" cy="806025"/>
        </a:xfrm>
        <a:prstGeom prst="roundRect">
          <a:avLst>
            <a:gd name="adj" fmla="val 10000"/>
          </a:avLst>
        </a:prstGeom>
        <a:gradFill rotWithShape="0">
          <a:gsLst>
            <a:gs pos="0">
              <a:schemeClr val="accent2">
                <a:hueOff val="0"/>
                <a:satOff val="0"/>
                <a:lumOff val="0"/>
                <a:alphaOff val="0"/>
                <a:tint val="60000"/>
                <a:lumMod val="110000"/>
              </a:schemeClr>
            </a:gs>
            <a:gs pos="100000">
              <a:schemeClr val="accent2">
                <a:hueOff val="0"/>
                <a:satOff val="0"/>
                <a:lumOff val="0"/>
                <a:alphaOff val="0"/>
                <a:tint val="82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it-IT" sz="1500" kern="1200" dirty="0" smtClean="0"/>
            <a:t>Orfanotrofio femminile</a:t>
          </a:r>
          <a:endParaRPr lang="it-IT" sz="1500" kern="1200" dirty="0"/>
        </a:p>
      </dsp:txBody>
      <dsp:txXfrm>
        <a:off x="26565" y="1481633"/>
        <a:ext cx="1564835" cy="758809"/>
      </dsp:txXfrm>
    </dsp:sp>
    <dsp:sp modelId="{04CD4FE8-8ADE-4E77-9016-DB8B0A051940}">
      <dsp:nvSpPr>
        <dsp:cNvPr id="0" name=""/>
        <dsp:cNvSpPr/>
      </dsp:nvSpPr>
      <dsp:spPr>
        <a:xfrm rot="18289469">
          <a:off x="1372842" y="1378083"/>
          <a:ext cx="1129155" cy="38979"/>
        </a:xfrm>
        <a:custGeom>
          <a:avLst/>
          <a:gdLst/>
          <a:ahLst/>
          <a:cxnLst/>
          <a:rect l="0" t="0" r="0" b="0"/>
          <a:pathLst>
            <a:path>
              <a:moveTo>
                <a:pt x="0" y="19489"/>
              </a:moveTo>
              <a:lnTo>
                <a:pt x="1129155" y="19489"/>
              </a:lnTo>
            </a:path>
          </a:pathLst>
        </a:custGeom>
        <a:noFill/>
        <a:ln w="15875"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it-IT" sz="500" kern="1200" dirty="0"/>
        </a:p>
      </dsp:txBody>
      <dsp:txXfrm>
        <a:off x="1909191" y="1369344"/>
        <a:ext cx="56457" cy="56457"/>
      </dsp:txXfrm>
    </dsp:sp>
    <dsp:sp modelId="{896E3B92-FA3B-48EF-B05F-85DD15FCF065}">
      <dsp:nvSpPr>
        <dsp:cNvPr id="0" name=""/>
        <dsp:cNvSpPr/>
      </dsp:nvSpPr>
      <dsp:spPr>
        <a:xfrm>
          <a:off x="2259830" y="531095"/>
          <a:ext cx="1612051" cy="806025"/>
        </a:xfrm>
        <a:prstGeom prst="roundRect">
          <a:avLst>
            <a:gd name="adj" fmla="val 10000"/>
          </a:avLst>
        </a:prstGeom>
        <a:gradFill rotWithShape="0">
          <a:gsLst>
            <a:gs pos="0">
              <a:schemeClr val="accent2">
                <a:hueOff val="0"/>
                <a:satOff val="0"/>
                <a:lumOff val="0"/>
                <a:alphaOff val="0"/>
                <a:tint val="60000"/>
                <a:lumMod val="110000"/>
              </a:schemeClr>
            </a:gs>
            <a:gs pos="100000">
              <a:schemeClr val="accent2">
                <a:hueOff val="0"/>
                <a:satOff val="0"/>
                <a:lumOff val="0"/>
                <a:alphaOff val="0"/>
                <a:tint val="82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it-IT" sz="1500" kern="1200" dirty="0" smtClean="0"/>
            <a:t>Istituto</a:t>
          </a:r>
          <a:endParaRPr lang="it-IT" sz="1500" kern="1200" dirty="0"/>
        </a:p>
      </dsp:txBody>
      <dsp:txXfrm>
        <a:off x="2283438" y="554703"/>
        <a:ext cx="1564835" cy="758809"/>
      </dsp:txXfrm>
    </dsp:sp>
    <dsp:sp modelId="{145F86C6-65D6-4DC1-9955-4E453E12C304}">
      <dsp:nvSpPr>
        <dsp:cNvPr id="0" name=""/>
        <dsp:cNvSpPr/>
      </dsp:nvSpPr>
      <dsp:spPr>
        <a:xfrm rot="19457599">
          <a:off x="3797243" y="682886"/>
          <a:ext cx="794099" cy="38979"/>
        </a:xfrm>
        <a:custGeom>
          <a:avLst/>
          <a:gdLst/>
          <a:ahLst/>
          <a:cxnLst/>
          <a:rect l="0" t="0" r="0" b="0"/>
          <a:pathLst>
            <a:path>
              <a:moveTo>
                <a:pt x="0" y="19489"/>
              </a:moveTo>
              <a:lnTo>
                <a:pt x="794099" y="19489"/>
              </a:lnTo>
            </a:path>
          </a:pathLst>
        </a:custGeom>
        <a:noFill/>
        <a:ln w="15875"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it-IT" sz="500" kern="1200" dirty="0"/>
        </a:p>
      </dsp:txBody>
      <dsp:txXfrm>
        <a:off x="4174440" y="682523"/>
        <a:ext cx="39704" cy="39704"/>
      </dsp:txXfrm>
    </dsp:sp>
    <dsp:sp modelId="{DFFFE15B-4B8A-477B-834F-17A6AABF9606}">
      <dsp:nvSpPr>
        <dsp:cNvPr id="0" name=""/>
        <dsp:cNvSpPr/>
      </dsp:nvSpPr>
      <dsp:spPr>
        <a:xfrm>
          <a:off x="4516703" y="67630"/>
          <a:ext cx="1612051" cy="806025"/>
        </a:xfrm>
        <a:prstGeom prst="roundRect">
          <a:avLst>
            <a:gd name="adj" fmla="val 10000"/>
          </a:avLst>
        </a:prstGeom>
        <a:gradFill rotWithShape="0">
          <a:gsLst>
            <a:gs pos="0">
              <a:schemeClr val="accent2">
                <a:hueOff val="0"/>
                <a:satOff val="0"/>
                <a:lumOff val="0"/>
                <a:alphaOff val="0"/>
                <a:tint val="60000"/>
                <a:lumMod val="110000"/>
              </a:schemeClr>
            </a:gs>
            <a:gs pos="100000">
              <a:schemeClr val="accent2">
                <a:hueOff val="0"/>
                <a:satOff val="0"/>
                <a:lumOff val="0"/>
                <a:alphaOff val="0"/>
                <a:tint val="82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it-IT" sz="1500" kern="1200" dirty="0" smtClean="0"/>
            <a:t>Istruzione elementare di base</a:t>
          </a:r>
          <a:endParaRPr lang="it-IT" sz="1500" kern="1200" dirty="0"/>
        </a:p>
      </dsp:txBody>
      <dsp:txXfrm>
        <a:off x="4540311" y="91238"/>
        <a:ext cx="1564835" cy="758809"/>
      </dsp:txXfrm>
    </dsp:sp>
    <dsp:sp modelId="{E62E4D29-96EE-4F31-B40A-ACF2CEFE2490}">
      <dsp:nvSpPr>
        <dsp:cNvPr id="0" name=""/>
        <dsp:cNvSpPr/>
      </dsp:nvSpPr>
      <dsp:spPr>
        <a:xfrm rot="2142401">
          <a:off x="3797243" y="1146351"/>
          <a:ext cx="794099" cy="38979"/>
        </a:xfrm>
        <a:custGeom>
          <a:avLst/>
          <a:gdLst/>
          <a:ahLst/>
          <a:cxnLst/>
          <a:rect l="0" t="0" r="0" b="0"/>
          <a:pathLst>
            <a:path>
              <a:moveTo>
                <a:pt x="0" y="19489"/>
              </a:moveTo>
              <a:lnTo>
                <a:pt x="794099" y="19489"/>
              </a:lnTo>
            </a:path>
          </a:pathLst>
        </a:custGeom>
        <a:noFill/>
        <a:ln w="15875"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it-IT" sz="500" kern="1200" dirty="0"/>
        </a:p>
      </dsp:txBody>
      <dsp:txXfrm>
        <a:off x="4174440" y="1145988"/>
        <a:ext cx="39704" cy="39704"/>
      </dsp:txXfrm>
    </dsp:sp>
    <dsp:sp modelId="{2BED8504-EA5C-4F94-ADF0-C5D370687B35}">
      <dsp:nvSpPr>
        <dsp:cNvPr id="0" name=""/>
        <dsp:cNvSpPr/>
      </dsp:nvSpPr>
      <dsp:spPr>
        <a:xfrm>
          <a:off x="4516703" y="994560"/>
          <a:ext cx="1612051" cy="806025"/>
        </a:xfrm>
        <a:prstGeom prst="roundRect">
          <a:avLst>
            <a:gd name="adj" fmla="val 10000"/>
          </a:avLst>
        </a:prstGeom>
        <a:gradFill rotWithShape="0">
          <a:gsLst>
            <a:gs pos="0">
              <a:schemeClr val="accent2">
                <a:hueOff val="0"/>
                <a:satOff val="0"/>
                <a:lumOff val="0"/>
                <a:alphaOff val="0"/>
                <a:tint val="60000"/>
                <a:lumMod val="110000"/>
              </a:schemeClr>
            </a:gs>
            <a:gs pos="100000">
              <a:schemeClr val="accent2">
                <a:hueOff val="0"/>
                <a:satOff val="0"/>
                <a:lumOff val="0"/>
                <a:alphaOff val="0"/>
                <a:tint val="82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it-IT" sz="1500" kern="1200" dirty="0" smtClean="0"/>
            <a:t>Lavori femminili</a:t>
          </a:r>
          <a:endParaRPr lang="it-IT" sz="1500" kern="1200" dirty="0"/>
        </a:p>
      </dsp:txBody>
      <dsp:txXfrm>
        <a:off x="4540311" y="1018168"/>
        <a:ext cx="1564835" cy="758809"/>
      </dsp:txXfrm>
    </dsp:sp>
    <dsp:sp modelId="{17A1CCB7-00CF-4BCA-BAE4-45AF12FE3B60}">
      <dsp:nvSpPr>
        <dsp:cNvPr id="0" name=""/>
        <dsp:cNvSpPr/>
      </dsp:nvSpPr>
      <dsp:spPr>
        <a:xfrm rot="3310531">
          <a:off x="1372842" y="2305013"/>
          <a:ext cx="1129155" cy="38979"/>
        </a:xfrm>
        <a:custGeom>
          <a:avLst/>
          <a:gdLst/>
          <a:ahLst/>
          <a:cxnLst/>
          <a:rect l="0" t="0" r="0" b="0"/>
          <a:pathLst>
            <a:path>
              <a:moveTo>
                <a:pt x="0" y="19489"/>
              </a:moveTo>
              <a:lnTo>
                <a:pt x="1129155" y="19489"/>
              </a:lnTo>
            </a:path>
          </a:pathLst>
        </a:custGeom>
        <a:noFill/>
        <a:ln w="15875"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it-IT" sz="500" kern="1200" dirty="0"/>
        </a:p>
      </dsp:txBody>
      <dsp:txXfrm>
        <a:off x="1909191" y="2296274"/>
        <a:ext cx="56457" cy="56457"/>
      </dsp:txXfrm>
    </dsp:sp>
    <dsp:sp modelId="{36385199-335B-4C19-AF6A-9059822F1079}">
      <dsp:nvSpPr>
        <dsp:cNvPr id="0" name=""/>
        <dsp:cNvSpPr/>
      </dsp:nvSpPr>
      <dsp:spPr>
        <a:xfrm>
          <a:off x="2259830" y="2384955"/>
          <a:ext cx="1612051" cy="806025"/>
        </a:xfrm>
        <a:prstGeom prst="roundRect">
          <a:avLst>
            <a:gd name="adj" fmla="val 10000"/>
          </a:avLst>
        </a:prstGeom>
        <a:gradFill rotWithShape="0">
          <a:gsLst>
            <a:gs pos="0">
              <a:schemeClr val="accent2">
                <a:hueOff val="0"/>
                <a:satOff val="0"/>
                <a:lumOff val="0"/>
                <a:alphaOff val="0"/>
                <a:tint val="60000"/>
                <a:lumMod val="110000"/>
              </a:schemeClr>
            </a:gs>
            <a:gs pos="100000">
              <a:schemeClr val="accent2">
                <a:hueOff val="0"/>
                <a:satOff val="0"/>
                <a:lumOff val="0"/>
                <a:alphaOff val="0"/>
                <a:tint val="82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it-IT" sz="1500" kern="1200" dirty="0" smtClean="0"/>
            <a:t>Dopo la dimissione </a:t>
          </a:r>
          <a:endParaRPr lang="it-IT" sz="1500" kern="1200" dirty="0"/>
        </a:p>
      </dsp:txBody>
      <dsp:txXfrm>
        <a:off x="2283438" y="2408563"/>
        <a:ext cx="1564835" cy="758809"/>
      </dsp:txXfrm>
    </dsp:sp>
    <dsp:sp modelId="{C0808D1A-A1E9-42FC-AB9D-48875FCC859D}">
      <dsp:nvSpPr>
        <dsp:cNvPr id="0" name=""/>
        <dsp:cNvSpPr/>
      </dsp:nvSpPr>
      <dsp:spPr>
        <a:xfrm rot="19457599">
          <a:off x="3797243" y="2536746"/>
          <a:ext cx="794099" cy="38979"/>
        </a:xfrm>
        <a:custGeom>
          <a:avLst/>
          <a:gdLst/>
          <a:ahLst/>
          <a:cxnLst/>
          <a:rect l="0" t="0" r="0" b="0"/>
          <a:pathLst>
            <a:path>
              <a:moveTo>
                <a:pt x="0" y="19489"/>
              </a:moveTo>
              <a:lnTo>
                <a:pt x="794099" y="19489"/>
              </a:lnTo>
            </a:path>
          </a:pathLst>
        </a:custGeom>
        <a:noFill/>
        <a:ln w="15875"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it-IT" sz="500" kern="1200" dirty="0"/>
        </a:p>
      </dsp:txBody>
      <dsp:txXfrm>
        <a:off x="4174440" y="2536383"/>
        <a:ext cx="39704" cy="39704"/>
      </dsp:txXfrm>
    </dsp:sp>
    <dsp:sp modelId="{941E752A-542E-45AE-AD2D-015B649BEA82}">
      <dsp:nvSpPr>
        <dsp:cNvPr id="0" name=""/>
        <dsp:cNvSpPr/>
      </dsp:nvSpPr>
      <dsp:spPr>
        <a:xfrm>
          <a:off x="4516703" y="1921490"/>
          <a:ext cx="1612051" cy="806025"/>
        </a:xfrm>
        <a:prstGeom prst="roundRect">
          <a:avLst>
            <a:gd name="adj" fmla="val 10000"/>
          </a:avLst>
        </a:prstGeom>
        <a:gradFill rotWithShape="0">
          <a:gsLst>
            <a:gs pos="0">
              <a:schemeClr val="accent2">
                <a:hueOff val="0"/>
                <a:satOff val="0"/>
                <a:lumOff val="0"/>
                <a:alphaOff val="0"/>
                <a:tint val="60000"/>
                <a:lumMod val="110000"/>
              </a:schemeClr>
            </a:gs>
            <a:gs pos="100000">
              <a:schemeClr val="accent2">
                <a:hueOff val="0"/>
                <a:satOff val="0"/>
                <a:lumOff val="0"/>
                <a:alphaOff val="0"/>
                <a:tint val="82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it-IT" sz="1500" kern="1200" dirty="0" smtClean="0"/>
            <a:t>Inservienti, istitutrici, insegnanti per l’Istituto</a:t>
          </a:r>
          <a:endParaRPr lang="it-IT" sz="1500" kern="1200" dirty="0"/>
        </a:p>
      </dsp:txBody>
      <dsp:txXfrm>
        <a:off x="4540311" y="1945098"/>
        <a:ext cx="1564835" cy="758809"/>
      </dsp:txXfrm>
    </dsp:sp>
    <dsp:sp modelId="{F0357A00-D479-4495-A822-FB30F563BBC0}">
      <dsp:nvSpPr>
        <dsp:cNvPr id="0" name=""/>
        <dsp:cNvSpPr/>
      </dsp:nvSpPr>
      <dsp:spPr>
        <a:xfrm rot="2142401">
          <a:off x="3797243" y="3000211"/>
          <a:ext cx="794099" cy="38979"/>
        </a:xfrm>
        <a:custGeom>
          <a:avLst/>
          <a:gdLst/>
          <a:ahLst/>
          <a:cxnLst/>
          <a:rect l="0" t="0" r="0" b="0"/>
          <a:pathLst>
            <a:path>
              <a:moveTo>
                <a:pt x="0" y="19489"/>
              </a:moveTo>
              <a:lnTo>
                <a:pt x="794099" y="19489"/>
              </a:lnTo>
            </a:path>
          </a:pathLst>
        </a:custGeom>
        <a:noFill/>
        <a:ln w="15875"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it-IT" sz="500" kern="1200" dirty="0"/>
        </a:p>
      </dsp:txBody>
      <dsp:txXfrm>
        <a:off x="4174440" y="2999848"/>
        <a:ext cx="39704" cy="39704"/>
      </dsp:txXfrm>
    </dsp:sp>
    <dsp:sp modelId="{5DE972F8-282F-44F6-8EF0-6425B0C325C4}">
      <dsp:nvSpPr>
        <dsp:cNvPr id="0" name=""/>
        <dsp:cNvSpPr/>
      </dsp:nvSpPr>
      <dsp:spPr>
        <a:xfrm>
          <a:off x="4516703" y="2848420"/>
          <a:ext cx="1612051" cy="806025"/>
        </a:xfrm>
        <a:prstGeom prst="roundRect">
          <a:avLst>
            <a:gd name="adj" fmla="val 10000"/>
          </a:avLst>
        </a:prstGeom>
        <a:gradFill rotWithShape="0">
          <a:gsLst>
            <a:gs pos="0">
              <a:schemeClr val="accent2">
                <a:hueOff val="0"/>
                <a:satOff val="0"/>
                <a:lumOff val="0"/>
                <a:alphaOff val="0"/>
                <a:tint val="60000"/>
                <a:lumMod val="110000"/>
              </a:schemeClr>
            </a:gs>
            <a:gs pos="100000">
              <a:schemeClr val="accent2">
                <a:hueOff val="0"/>
                <a:satOff val="0"/>
                <a:lumOff val="0"/>
                <a:alphaOff val="0"/>
                <a:tint val="82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it-IT" sz="1500" kern="1200" dirty="0" smtClean="0"/>
            <a:t>Sarte, operaie</a:t>
          </a:r>
          <a:endParaRPr lang="it-IT" sz="1500" kern="1200" dirty="0"/>
        </a:p>
      </dsp:txBody>
      <dsp:txXfrm>
        <a:off x="4540311" y="2872028"/>
        <a:ext cx="1564835" cy="75880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717C0E-4240-47C9-90AE-5D6674D8C3F5}">
      <dsp:nvSpPr>
        <dsp:cNvPr id="0" name=""/>
        <dsp:cNvSpPr/>
      </dsp:nvSpPr>
      <dsp:spPr>
        <a:xfrm>
          <a:off x="1181377" y="641347"/>
          <a:ext cx="2213356" cy="1476308"/>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28016" rIns="128016" bIns="128016" numCol="1" spcCol="1270" anchor="ctr" anchorCtr="0">
          <a:noAutofit/>
        </a:bodyPr>
        <a:lstStyle/>
        <a:p>
          <a:pPr lvl="0" algn="l" defTabSz="800100">
            <a:lnSpc>
              <a:spcPct val="90000"/>
            </a:lnSpc>
            <a:spcBef>
              <a:spcPct val="0"/>
            </a:spcBef>
            <a:spcAft>
              <a:spcPct val="35000"/>
            </a:spcAft>
          </a:pPr>
          <a:r>
            <a:rPr lang="it-IT" sz="1800" kern="1200" dirty="0" smtClean="0"/>
            <a:t>&gt;Triplice Alleanza (Austria, Germania, Italia)</a:t>
          </a:r>
          <a:endParaRPr lang="it-IT" sz="1800" kern="1200" dirty="0"/>
        </a:p>
      </dsp:txBody>
      <dsp:txXfrm>
        <a:off x="1535514" y="641347"/>
        <a:ext cx="1859219" cy="1476308"/>
      </dsp:txXfrm>
    </dsp:sp>
    <dsp:sp modelId="{348A63D6-67D4-4257-BAB0-B9A57D9896B5}">
      <dsp:nvSpPr>
        <dsp:cNvPr id="0" name=""/>
        <dsp:cNvSpPr/>
      </dsp:nvSpPr>
      <dsp:spPr>
        <a:xfrm>
          <a:off x="1181377" y="2117656"/>
          <a:ext cx="2213356" cy="1476308"/>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28016" rIns="128016" bIns="128016" numCol="1" spcCol="1270" anchor="ctr" anchorCtr="0">
          <a:noAutofit/>
        </a:bodyPr>
        <a:lstStyle/>
        <a:p>
          <a:pPr lvl="0" algn="l" defTabSz="800100">
            <a:lnSpc>
              <a:spcPct val="90000"/>
            </a:lnSpc>
            <a:spcBef>
              <a:spcPct val="0"/>
            </a:spcBef>
            <a:spcAft>
              <a:spcPct val="35000"/>
            </a:spcAft>
          </a:pPr>
          <a:r>
            <a:rPr lang="it-IT" sz="1800" kern="1200" dirty="0" smtClean="0"/>
            <a:t>&gt;Triplice Intesa (Francia, Inghilterra, Russia)</a:t>
          </a:r>
          <a:endParaRPr lang="it-IT" sz="1800" kern="1200" dirty="0"/>
        </a:p>
      </dsp:txBody>
      <dsp:txXfrm>
        <a:off x="1535514" y="2117656"/>
        <a:ext cx="1859219" cy="1476308"/>
      </dsp:txXfrm>
    </dsp:sp>
    <dsp:sp modelId="{D053E808-BFA3-470D-9996-742AC12B6498}">
      <dsp:nvSpPr>
        <dsp:cNvPr id="0" name=""/>
        <dsp:cNvSpPr/>
      </dsp:nvSpPr>
      <dsp:spPr>
        <a:xfrm>
          <a:off x="920" y="51119"/>
          <a:ext cx="1475570" cy="1475570"/>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r>
            <a:rPr lang="it-IT" sz="1900" kern="1200" dirty="0" smtClean="0"/>
            <a:t>Fragili equilibri tra </a:t>
          </a:r>
          <a:endParaRPr lang="it-IT" sz="1900" kern="1200" dirty="0"/>
        </a:p>
      </dsp:txBody>
      <dsp:txXfrm>
        <a:off x="217012" y="267211"/>
        <a:ext cx="1043386" cy="1043386"/>
      </dsp:txXfrm>
    </dsp:sp>
    <dsp:sp modelId="{2CDC2F87-08CC-40A3-9187-CE3E748BB0CB}">
      <dsp:nvSpPr>
        <dsp:cNvPr id="0" name=""/>
        <dsp:cNvSpPr/>
      </dsp:nvSpPr>
      <dsp:spPr>
        <a:xfrm>
          <a:off x="4870304" y="641347"/>
          <a:ext cx="2213356" cy="1476308"/>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28016" rIns="128016" bIns="128016" numCol="1" spcCol="1270" anchor="ctr" anchorCtr="0">
          <a:noAutofit/>
        </a:bodyPr>
        <a:lstStyle/>
        <a:p>
          <a:pPr lvl="0" algn="l" defTabSz="800100">
            <a:lnSpc>
              <a:spcPct val="90000"/>
            </a:lnSpc>
            <a:spcBef>
              <a:spcPct val="0"/>
            </a:spcBef>
            <a:spcAft>
              <a:spcPct val="35000"/>
            </a:spcAft>
          </a:pPr>
          <a:r>
            <a:rPr lang="it-IT" sz="1800" kern="1200" dirty="0" smtClean="0"/>
            <a:t>&gt;Mobilitazione e armamento in larga scala</a:t>
          </a:r>
          <a:endParaRPr lang="it-IT" sz="1800" kern="1200" dirty="0"/>
        </a:p>
      </dsp:txBody>
      <dsp:txXfrm>
        <a:off x="5224441" y="641347"/>
        <a:ext cx="1859219" cy="1476308"/>
      </dsp:txXfrm>
    </dsp:sp>
    <dsp:sp modelId="{E430FBD5-A372-4B7A-97D4-4062CBB5ED84}">
      <dsp:nvSpPr>
        <dsp:cNvPr id="0" name=""/>
        <dsp:cNvSpPr/>
      </dsp:nvSpPr>
      <dsp:spPr>
        <a:xfrm>
          <a:off x="4870304" y="2117656"/>
          <a:ext cx="2213356" cy="1476308"/>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28016" rIns="128016" bIns="128016" numCol="1" spcCol="1270" anchor="ctr" anchorCtr="0">
          <a:noAutofit/>
        </a:bodyPr>
        <a:lstStyle/>
        <a:p>
          <a:pPr lvl="0" algn="l" defTabSz="800100">
            <a:lnSpc>
              <a:spcPct val="90000"/>
            </a:lnSpc>
            <a:spcBef>
              <a:spcPct val="0"/>
            </a:spcBef>
            <a:spcAft>
              <a:spcPct val="35000"/>
            </a:spcAft>
          </a:pPr>
          <a:r>
            <a:rPr lang="it-IT" sz="1800" kern="1200" dirty="0" smtClean="0"/>
            <a:t>&gt;Nuove armi di artiglieria pesante (primi carri armati)</a:t>
          </a:r>
          <a:endParaRPr lang="it-IT" sz="1800" kern="1200" dirty="0"/>
        </a:p>
      </dsp:txBody>
      <dsp:txXfrm>
        <a:off x="5224441" y="2117656"/>
        <a:ext cx="1859219" cy="1476308"/>
      </dsp:txXfrm>
    </dsp:sp>
    <dsp:sp modelId="{999F47D0-6F9D-4316-8251-3CB593305D84}">
      <dsp:nvSpPr>
        <dsp:cNvPr id="0" name=""/>
        <dsp:cNvSpPr/>
      </dsp:nvSpPr>
      <dsp:spPr>
        <a:xfrm>
          <a:off x="3689847" y="51119"/>
          <a:ext cx="1475570" cy="1475570"/>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r>
            <a:rPr lang="it-IT" sz="1900" kern="1200" dirty="0" smtClean="0"/>
            <a:t>Moderni eserciti di massa</a:t>
          </a:r>
          <a:endParaRPr lang="it-IT" sz="1900" kern="1200" dirty="0"/>
        </a:p>
      </dsp:txBody>
      <dsp:txXfrm>
        <a:off x="3905939" y="267211"/>
        <a:ext cx="1043386" cy="1043386"/>
      </dsp:txXfrm>
    </dsp:sp>
    <dsp:sp modelId="{8C31581B-7228-413B-9BB8-B19B45FA1F17}">
      <dsp:nvSpPr>
        <dsp:cNvPr id="0" name=""/>
        <dsp:cNvSpPr/>
      </dsp:nvSpPr>
      <dsp:spPr>
        <a:xfrm>
          <a:off x="8559231" y="641347"/>
          <a:ext cx="2213356" cy="3000301"/>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9F86803-34A8-4D4C-8224-B71885C7139B}">
      <dsp:nvSpPr>
        <dsp:cNvPr id="0" name=""/>
        <dsp:cNvSpPr/>
      </dsp:nvSpPr>
      <dsp:spPr>
        <a:xfrm>
          <a:off x="7378774" y="51119"/>
          <a:ext cx="1475570" cy="1475570"/>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r>
            <a:rPr lang="it-IT" sz="1900" kern="1200" dirty="0" smtClean="0"/>
            <a:t>Problemi politici e diplomatici </a:t>
          </a:r>
          <a:endParaRPr lang="it-IT" sz="1900" kern="1200" dirty="0"/>
        </a:p>
      </dsp:txBody>
      <dsp:txXfrm>
        <a:off x="7594866" y="267211"/>
        <a:ext cx="1043386" cy="104338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916F4E-541B-41C4-B6DC-9ECAB55963EA}">
      <dsp:nvSpPr>
        <dsp:cNvPr id="0" name=""/>
        <dsp:cNvSpPr/>
      </dsp:nvSpPr>
      <dsp:spPr>
        <a:xfrm rot="5400000">
          <a:off x="-233874" y="237584"/>
          <a:ext cx="1559163" cy="1091414"/>
        </a:xfrm>
        <a:prstGeom prst="chevron">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it-IT" sz="1600" kern="1200" dirty="0" smtClean="0"/>
            <a:t>Piano strategico tedesco</a:t>
          </a:r>
          <a:endParaRPr lang="it-IT" sz="1600" kern="1200" dirty="0"/>
        </a:p>
      </dsp:txBody>
      <dsp:txXfrm rot="-5400000">
        <a:off x="1" y="549416"/>
        <a:ext cx="1091414" cy="467749"/>
      </dsp:txXfrm>
    </dsp:sp>
    <dsp:sp modelId="{BBB1D0FE-B9ED-479E-BBFE-B7C53630707D}">
      <dsp:nvSpPr>
        <dsp:cNvPr id="0" name=""/>
        <dsp:cNvSpPr/>
      </dsp:nvSpPr>
      <dsp:spPr>
        <a:xfrm rot="5400000">
          <a:off x="4065359" y="-2970234"/>
          <a:ext cx="1013989" cy="6961879"/>
        </a:xfrm>
        <a:prstGeom prst="round2Same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it-IT" sz="2000" kern="1200" dirty="0" smtClean="0"/>
            <a:t>Sconfitta dei francesi</a:t>
          </a:r>
          <a:endParaRPr lang="it-IT" sz="2000" kern="1200" dirty="0"/>
        </a:p>
      </dsp:txBody>
      <dsp:txXfrm rot="-5400000">
        <a:off x="1091415" y="53209"/>
        <a:ext cx="6912380" cy="914991"/>
      </dsp:txXfrm>
    </dsp:sp>
    <dsp:sp modelId="{2125935B-1AEB-4025-9C03-31945B326E97}">
      <dsp:nvSpPr>
        <dsp:cNvPr id="0" name=""/>
        <dsp:cNvSpPr/>
      </dsp:nvSpPr>
      <dsp:spPr>
        <a:xfrm rot="5400000">
          <a:off x="-233874" y="1602335"/>
          <a:ext cx="1559163" cy="1091414"/>
        </a:xfrm>
        <a:prstGeom prst="chevron">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it-IT" sz="1600" kern="1200" dirty="0" smtClean="0"/>
            <a:t>Fallimento del piano</a:t>
          </a:r>
          <a:endParaRPr lang="it-IT" sz="1600" kern="1200" dirty="0"/>
        </a:p>
      </dsp:txBody>
      <dsp:txXfrm rot="-5400000">
        <a:off x="1" y="1914167"/>
        <a:ext cx="1091414" cy="467749"/>
      </dsp:txXfrm>
    </dsp:sp>
    <dsp:sp modelId="{20ECC9EF-564B-426F-863A-4C4CC43D5641}">
      <dsp:nvSpPr>
        <dsp:cNvPr id="0" name=""/>
        <dsp:cNvSpPr/>
      </dsp:nvSpPr>
      <dsp:spPr>
        <a:xfrm rot="5400000">
          <a:off x="4065626" y="-1605750"/>
          <a:ext cx="1013456" cy="6961879"/>
        </a:xfrm>
        <a:prstGeom prst="round2Same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it-IT" sz="2000" kern="1200" dirty="0" smtClean="0"/>
            <a:t>Trincee</a:t>
          </a:r>
          <a:endParaRPr lang="it-IT" sz="2000" kern="1200" dirty="0"/>
        </a:p>
        <a:p>
          <a:pPr marL="228600" lvl="1" indent="-228600" algn="l" defTabSz="889000">
            <a:lnSpc>
              <a:spcPct val="90000"/>
            </a:lnSpc>
            <a:spcBef>
              <a:spcPct val="0"/>
            </a:spcBef>
            <a:spcAft>
              <a:spcPct val="15000"/>
            </a:spcAft>
            <a:buChar char="••"/>
          </a:pPr>
          <a:r>
            <a:rPr lang="it-IT" sz="2000" kern="1200" dirty="0" smtClean="0"/>
            <a:t>Guerra di logoramento</a:t>
          </a:r>
          <a:endParaRPr lang="it-IT" sz="2000" kern="1200" dirty="0"/>
        </a:p>
      </dsp:txBody>
      <dsp:txXfrm rot="-5400000">
        <a:off x="1091415" y="1417934"/>
        <a:ext cx="6912406" cy="914510"/>
      </dsp:txXfrm>
    </dsp:sp>
    <dsp:sp modelId="{70F7088D-2DEC-4717-B164-6B8CA325FD2F}">
      <dsp:nvSpPr>
        <dsp:cNvPr id="0" name=""/>
        <dsp:cNvSpPr/>
      </dsp:nvSpPr>
      <dsp:spPr>
        <a:xfrm rot="5400000">
          <a:off x="-233874" y="2967086"/>
          <a:ext cx="1559163" cy="1091414"/>
        </a:xfrm>
        <a:prstGeom prst="chevron">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it-IT" sz="1800" kern="1200" dirty="0" smtClean="0"/>
            <a:t>Nuove armi</a:t>
          </a:r>
          <a:endParaRPr lang="it-IT" sz="1800" kern="1200" dirty="0"/>
        </a:p>
      </dsp:txBody>
      <dsp:txXfrm rot="-5400000">
        <a:off x="1" y="3278918"/>
        <a:ext cx="1091414" cy="467749"/>
      </dsp:txXfrm>
    </dsp:sp>
    <dsp:sp modelId="{195194BB-7869-4E08-ABD7-4A9E366639D7}">
      <dsp:nvSpPr>
        <dsp:cNvPr id="0" name=""/>
        <dsp:cNvSpPr/>
      </dsp:nvSpPr>
      <dsp:spPr>
        <a:xfrm rot="5400000">
          <a:off x="4065626" y="-240999"/>
          <a:ext cx="1013456" cy="6961879"/>
        </a:xfrm>
        <a:prstGeom prst="round2Same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it-IT" sz="2000" kern="1200" dirty="0" smtClean="0"/>
            <a:t>Gas letali</a:t>
          </a:r>
          <a:endParaRPr lang="it-IT" sz="2000" kern="1200" dirty="0"/>
        </a:p>
        <a:p>
          <a:pPr marL="228600" lvl="1" indent="-228600" algn="l" defTabSz="889000">
            <a:lnSpc>
              <a:spcPct val="90000"/>
            </a:lnSpc>
            <a:spcBef>
              <a:spcPct val="0"/>
            </a:spcBef>
            <a:spcAft>
              <a:spcPct val="15000"/>
            </a:spcAft>
            <a:buChar char="••"/>
          </a:pPr>
          <a:r>
            <a:rPr lang="it-IT" sz="2000" kern="1200" dirty="0" smtClean="0"/>
            <a:t>Mitragliatrici</a:t>
          </a:r>
          <a:endParaRPr lang="it-IT" sz="2000" kern="1200" dirty="0"/>
        </a:p>
        <a:p>
          <a:pPr marL="228600" lvl="1" indent="-228600" algn="l" defTabSz="889000">
            <a:lnSpc>
              <a:spcPct val="90000"/>
            </a:lnSpc>
            <a:spcBef>
              <a:spcPct val="0"/>
            </a:spcBef>
            <a:spcAft>
              <a:spcPct val="15000"/>
            </a:spcAft>
            <a:buChar char="••"/>
          </a:pPr>
          <a:r>
            <a:rPr lang="it-IT" sz="2000" kern="1200" dirty="0" smtClean="0"/>
            <a:t>Cannoni di grosso calibro</a:t>
          </a:r>
          <a:endParaRPr lang="it-IT" sz="2000" kern="1200" dirty="0"/>
        </a:p>
      </dsp:txBody>
      <dsp:txXfrm rot="-5400000">
        <a:off x="1091415" y="2782685"/>
        <a:ext cx="6912406" cy="91451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1A8276-1F6B-4985-A2AC-2351A603C2B4}">
      <dsp:nvSpPr>
        <dsp:cNvPr id="0" name=""/>
        <dsp:cNvSpPr/>
      </dsp:nvSpPr>
      <dsp:spPr>
        <a:xfrm rot="5400000">
          <a:off x="1203270" y="884075"/>
          <a:ext cx="769397" cy="875931"/>
        </a:xfrm>
        <a:prstGeom prst="bentUpArrow">
          <a:avLst>
            <a:gd name="adj1" fmla="val 32840"/>
            <a:gd name="adj2" fmla="val 25000"/>
            <a:gd name="adj3" fmla="val 35780"/>
          </a:avLst>
        </a:prstGeom>
        <a:solidFill>
          <a:schemeClr val="accent1">
            <a:tint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16CEAB5-1F1E-4676-84A9-5E6C1A9EFE6F}">
      <dsp:nvSpPr>
        <dsp:cNvPr id="0" name=""/>
        <dsp:cNvSpPr/>
      </dsp:nvSpPr>
      <dsp:spPr>
        <a:xfrm>
          <a:off x="999427" y="31182"/>
          <a:ext cx="1295212" cy="906606"/>
        </a:xfrm>
        <a:prstGeom prst="roundRect">
          <a:avLst>
            <a:gd name="adj" fmla="val 1667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it-IT" sz="1700" kern="1200" dirty="0" smtClean="0"/>
            <a:t>1917</a:t>
          </a:r>
          <a:endParaRPr lang="it-IT" sz="1700" kern="1200" dirty="0"/>
        </a:p>
      </dsp:txBody>
      <dsp:txXfrm>
        <a:off x="1043692" y="75447"/>
        <a:ext cx="1206682" cy="818076"/>
      </dsp:txXfrm>
    </dsp:sp>
    <dsp:sp modelId="{52B2E427-74F7-49CF-8462-9A5AA8C062F3}">
      <dsp:nvSpPr>
        <dsp:cNvPr id="0" name=""/>
        <dsp:cNvSpPr/>
      </dsp:nvSpPr>
      <dsp:spPr>
        <a:xfrm>
          <a:off x="2419225" y="118183"/>
          <a:ext cx="2519878" cy="7327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Char char="••"/>
          </a:pPr>
          <a:r>
            <a:rPr lang="it-IT" sz="1800" kern="1200" dirty="0" smtClean="0"/>
            <a:t>Entrò in guerra l’America </a:t>
          </a:r>
          <a:endParaRPr lang="it-IT" sz="1800" kern="1200" dirty="0"/>
        </a:p>
      </dsp:txBody>
      <dsp:txXfrm>
        <a:off x="2419225" y="118183"/>
        <a:ext cx="2519878" cy="732759"/>
      </dsp:txXfrm>
    </dsp:sp>
    <dsp:sp modelId="{980F8BAB-3DA6-49FB-904D-44718A5DB261}">
      <dsp:nvSpPr>
        <dsp:cNvPr id="0" name=""/>
        <dsp:cNvSpPr/>
      </dsp:nvSpPr>
      <dsp:spPr>
        <a:xfrm rot="5400000">
          <a:off x="2655827" y="1902493"/>
          <a:ext cx="769397" cy="875931"/>
        </a:xfrm>
        <a:prstGeom prst="bentUpArrow">
          <a:avLst>
            <a:gd name="adj1" fmla="val 32840"/>
            <a:gd name="adj2" fmla="val 25000"/>
            <a:gd name="adj3" fmla="val 35780"/>
          </a:avLst>
        </a:prstGeom>
        <a:solidFill>
          <a:schemeClr val="accent1">
            <a:tint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65901D2-F7EF-4EAC-8C7E-D958E852A91D}">
      <dsp:nvSpPr>
        <dsp:cNvPr id="0" name=""/>
        <dsp:cNvSpPr/>
      </dsp:nvSpPr>
      <dsp:spPr>
        <a:xfrm>
          <a:off x="2451983" y="1049601"/>
          <a:ext cx="1295212" cy="906606"/>
        </a:xfrm>
        <a:prstGeom prst="roundRect">
          <a:avLst>
            <a:gd name="adj" fmla="val 1667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it-IT" sz="1700" kern="1200" dirty="0" smtClean="0"/>
            <a:t>Zar Nicola II</a:t>
          </a:r>
          <a:endParaRPr lang="it-IT" sz="1700" kern="1200" dirty="0"/>
        </a:p>
      </dsp:txBody>
      <dsp:txXfrm>
        <a:off x="2496248" y="1093866"/>
        <a:ext cx="1206682" cy="818076"/>
      </dsp:txXfrm>
    </dsp:sp>
    <dsp:sp modelId="{D06142B9-F49A-4331-96DA-852FAA83C69C}">
      <dsp:nvSpPr>
        <dsp:cNvPr id="0" name=""/>
        <dsp:cNvSpPr/>
      </dsp:nvSpPr>
      <dsp:spPr>
        <a:xfrm>
          <a:off x="3919688" y="1122620"/>
          <a:ext cx="1753483" cy="7327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Char char="••"/>
          </a:pPr>
          <a:r>
            <a:rPr lang="it-IT" sz="1800" kern="1200" dirty="0" smtClean="0"/>
            <a:t>Abdicò</a:t>
          </a:r>
          <a:r>
            <a:rPr lang="it-IT" sz="1400" kern="1200" dirty="0" smtClean="0"/>
            <a:t> </a:t>
          </a:r>
          <a:endParaRPr lang="it-IT" sz="1400" kern="1200" dirty="0"/>
        </a:p>
      </dsp:txBody>
      <dsp:txXfrm>
        <a:off x="3919688" y="1122620"/>
        <a:ext cx="1753483" cy="732759"/>
      </dsp:txXfrm>
    </dsp:sp>
    <dsp:sp modelId="{CDA43D18-2F1D-45DA-B7F7-F72EAF5E49ED}">
      <dsp:nvSpPr>
        <dsp:cNvPr id="0" name=""/>
        <dsp:cNvSpPr/>
      </dsp:nvSpPr>
      <dsp:spPr>
        <a:xfrm rot="5400000">
          <a:off x="4108383" y="2920912"/>
          <a:ext cx="769397" cy="875931"/>
        </a:xfrm>
        <a:prstGeom prst="bentUpArrow">
          <a:avLst>
            <a:gd name="adj1" fmla="val 32840"/>
            <a:gd name="adj2" fmla="val 25000"/>
            <a:gd name="adj3" fmla="val 35780"/>
          </a:avLst>
        </a:prstGeom>
        <a:solidFill>
          <a:schemeClr val="accent1">
            <a:tint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A092A7E-B697-4A30-8090-C7BF8879EF61}">
      <dsp:nvSpPr>
        <dsp:cNvPr id="0" name=""/>
        <dsp:cNvSpPr/>
      </dsp:nvSpPr>
      <dsp:spPr>
        <a:xfrm>
          <a:off x="3904539" y="2068019"/>
          <a:ext cx="1295212" cy="906606"/>
        </a:xfrm>
        <a:prstGeom prst="roundRect">
          <a:avLst>
            <a:gd name="adj" fmla="val 1667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it-IT" sz="1700" kern="1200" dirty="0" smtClean="0"/>
            <a:t>La Russia esce dalla guerra</a:t>
          </a:r>
          <a:endParaRPr lang="it-IT" sz="1700" kern="1200" dirty="0"/>
        </a:p>
      </dsp:txBody>
      <dsp:txXfrm>
        <a:off x="3948804" y="2112284"/>
        <a:ext cx="1206682" cy="818076"/>
      </dsp:txXfrm>
    </dsp:sp>
    <dsp:sp modelId="{4BC82052-C8BF-4260-9898-48701F43077F}">
      <dsp:nvSpPr>
        <dsp:cNvPr id="0" name=""/>
        <dsp:cNvSpPr/>
      </dsp:nvSpPr>
      <dsp:spPr>
        <a:xfrm>
          <a:off x="5809112" y="2154485"/>
          <a:ext cx="3210497" cy="7327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Char char="••"/>
          </a:pPr>
          <a:r>
            <a:rPr lang="it-IT" sz="1800" kern="1200" dirty="0" smtClean="0"/>
            <a:t>Le truppe Austro-Tedesche si concentrano sull’Italia</a:t>
          </a:r>
          <a:endParaRPr lang="it-IT" sz="1800" kern="1200" dirty="0"/>
        </a:p>
      </dsp:txBody>
      <dsp:txXfrm>
        <a:off x="5809112" y="2154485"/>
        <a:ext cx="3210497" cy="732759"/>
      </dsp:txXfrm>
    </dsp:sp>
    <dsp:sp modelId="{ABA60975-E689-4AA3-8A81-0476EB7ED396}">
      <dsp:nvSpPr>
        <dsp:cNvPr id="0" name=""/>
        <dsp:cNvSpPr/>
      </dsp:nvSpPr>
      <dsp:spPr>
        <a:xfrm rot="5400000">
          <a:off x="5652545" y="3939330"/>
          <a:ext cx="769397" cy="875931"/>
        </a:xfrm>
        <a:prstGeom prst="bentUpArrow">
          <a:avLst>
            <a:gd name="adj1" fmla="val 32840"/>
            <a:gd name="adj2" fmla="val 25000"/>
            <a:gd name="adj3" fmla="val 35780"/>
          </a:avLst>
        </a:prstGeom>
        <a:solidFill>
          <a:schemeClr val="accent1">
            <a:tint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7130287-D9BA-48C6-B871-7B4C3B0A1225}">
      <dsp:nvSpPr>
        <dsp:cNvPr id="0" name=""/>
        <dsp:cNvSpPr/>
      </dsp:nvSpPr>
      <dsp:spPr>
        <a:xfrm>
          <a:off x="5448702" y="3086438"/>
          <a:ext cx="1295212" cy="906606"/>
        </a:xfrm>
        <a:prstGeom prst="roundRect">
          <a:avLst>
            <a:gd name="adj" fmla="val 1667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it-IT" sz="1700" kern="1200" dirty="0" smtClean="0"/>
            <a:t>Battaglia di caporetto</a:t>
          </a:r>
          <a:endParaRPr lang="it-IT" sz="1700" kern="1200" dirty="0"/>
        </a:p>
      </dsp:txBody>
      <dsp:txXfrm>
        <a:off x="5492967" y="3130703"/>
        <a:ext cx="1206682" cy="818076"/>
      </dsp:txXfrm>
    </dsp:sp>
    <dsp:sp modelId="{0208B704-2B2F-4B1F-AFB6-E26A17962B0B}">
      <dsp:nvSpPr>
        <dsp:cNvPr id="0" name=""/>
        <dsp:cNvSpPr/>
      </dsp:nvSpPr>
      <dsp:spPr>
        <a:xfrm>
          <a:off x="6892583" y="3172903"/>
          <a:ext cx="3715652" cy="7327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Char char="••"/>
          </a:pPr>
          <a:r>
            <a:rPr lang="it-IT" sz="1800" kern="1200" dirty="0" smtClean="0"/>
            <a:t>Grande disfatta</a:t>
          </a:r>
          <a:endParaRPr lang="it-IT" sz="1800" kern="1200" dirty="0"/>
        </a:p>
      </dsp:txBody>
      <dsp:txXfrm>
        <a:off x="6892583" y="3172903"/>
        <a:ext cx="3715652" cy="732759"/>
      </dsp:txXfrm>
    </dsp:sp>
    <dsp:sp modelId="{BED47A99-59EB-4D1A-BDE9-003182CE3D15}">
      <dsp:nvSpPr>
        <dsp:cNvPr id="0" name=""/>
        <dsp:cNvSpPr/>
      </dsp:nvSpPr>
      <dsp:spPr>
        <a:xfrm>
          <a:off x="6809651" y="4104856"/>
          <a:ext cx="1295212" cy="906606"/>
        </a:xfrm>
        <a:prstGeom prst="roundRect">
          <a:avLst>
            <a:gd name="adj" fmla="val 1667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it-IT" sz="1700" kern="1200" dirty="0" smtClean="0"/>
            <a:t>Battaglia di Vittorio Veneto</a:t>
          </a:r>
          <a:endParaRPr lang="it-IT" sz="1700" kern="1200" dirty="0"/>
        </a:p>
      </dsp:txBody>
      <dsp:txXfrm>
        <a:off x="6853916" y="4149121"/>
        <a:ext cx="1206682" cy="818076"/>
      </dsp:txXfrm>
    </dsp:sp>
    <dsp:sp modelId="{674FADC1-0DB3-4AA2-8394-CC837431078A}">
      <dsp:nvSpPr>
        <dsp:cNvPr id="0" name=""/>
        <dsp:cNvSpPr/>
      </dsp:nvSpPr>
      <dsp:spPr>
        <a:xfrm>
          <a:off x="8053317" y="4191322"/>
          <a:ext cx="2065874" cy="7327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Char char="••"/>
          </a:pPr>
          <a:r>
            <a:rPr lang="it-IT" sz="1800" kern="1200" dirty="0" smtClean="0"/>
            <a:t>Firmarono l’armistizio con l’Austria</a:t>
          </a:r>
          <a:endParaRPr lang="it-IT" sz="1800" kern="1200" dirty="0"/>
        </a:p>
      </dsp:txBody>
      <dsp:txXfrm>
        <a:off x="8053317" y="4191322"/>
        <a:ext cx="2065874" cy="732759"/>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it-IT" smtClean="0"/>
              <a:t>Fare clic per modificare lo stile del titolo</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en-US" dirty="0"/>
          </a:p>
        </p:txBody>
      </p:sp>
      <p:sp>
        <p:nvSpPr>
          <p:cNvPr id="4" name="Date Placeholder 3"/>
          <p:cNvSpPr>
            <a:spLocks noGrp="1"/>
          </p:cNvSpPr>
          <p:nvPr>
            <p:ph type="dt" sz="half" idx="10"/>
          </p:nvPr>
        </p:nvSpPr>
        <p:spPr>
          <a:xfrm>
            <a:off x="7983232" y="5037663"/>
            <a:ext cx="897467" cy="279400"/>
          </a:xfrm>
        </p:spPr>
        <p:txBody>
          <a:bodyPr/>
          <a:lstStyle/>
          <a:p>
            <a:fld id="{397E0307-B85C-446A-8EF0-0407D435D787}" type="datetimeFigureOut">
              <a:rPr lang="en-US" smtClean="0"/>
              <a:t>2/25/2020</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6D22F896-40B5-4ADD-8801-0D06FADFA095}" type="slidenum">
              <a:rPr lang="en-US" smtClean="0"/>
              <a:t>‹N›</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118871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it-IT" smtClean="0"/>
              <a:t>Fare clic per modificare lo stile del titolo</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dirty="0" smtClean="0"/>
              <a:t>Fare clic sull'icona per inserire un'immagine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8BD862E7-95FA-4FC4-9EC5-DDBFA8DC7417}" type="datetimeFigureOut">
              <a:rPr lang="en-US" smtClean="0"/>
              <a:t>2/25/2020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23094183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8DB987F2-A784-4F72-BB57-0E9EACDE722E}" type="datetimeFigureOut">
              <a:rPr lang="en-US" smtClean="0"/>
              <a:t>2/25/2020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853522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it-IT" smtClean="0"/>
              <a:t>Fare clic per modificare lo stile del titolo</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smtClean="0"/>
              <a:t>Fare clic per modificare stili del testo dello schema</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40BBD51E-4B19-444E-85C0-DBD7EB6263F4}" type="datetimeFigureOut">
              <a:rPr lang="en-US" smtClean="0"/>
              <a:t>2/25/2020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243137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F0D7255A-4AD5-4D3E-9A0A-689DA3BA976C}" type="datetimeFigureOut">
              <a:rPr lang="en-US" smtClean="0"/>
              <a:t>2/25/2020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3774930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it-IT" smtClean="0"/>
              <a:t>Fare clic per modificare lo stile del titolo</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30EF52CC-F3D9-41D4-BCE4-C208E61A3F31}" type="datetimeFigureOut">
              <a:rPr lang="en-US" smtClean="0"/>
              <a:t>2/25/2020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35359632"/>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it-IT" smtClean="0"/>
              <a:t>Fare clic per modificare lo stile del titolo</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30EF52CC-F3D9-41D4-BCE4-C208E61A3F31}" type="datetimeFigureOut">
              <a:rPr lang="en-US" smtClean="0"/>
              <a:t>2/25/2020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84001929"/>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p:txBody>
          <a:bodyPr vert="eaVert" ancho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B3CFE2CC-454D-4466-AC55-B86DA0A87BAE}" type="datetimeFigureOut">
              <a:rPr lang="en-US" smtClean="0"/>
              <a:t>2/25/2020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408914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30EF52CC-F3D9-41D4-BCE4-C208E61A3F31}" type="datetimeFigureOut">
              <a:rPr lang="en-US" smtClean="0"/>
              <a:t>2/25/2020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32712388"/>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Content Placeholder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AAA39ACE-9343-4EBE-B5CA-AEA240A1DC53}" type="datetimeFigureOut">
              <a:rPr lang="en-US" smtClean="0"/>
              <a:t>2/25/2020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688163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C9A00F7B-89C5-4DF7-A309-6263220147D4}" type="datetimeFigureOut">
              <a:rPr lang="en-US" smtClean="0"/>
              <a:t>2/25/2020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260359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Date Placeholder 4"/>
          <p:cNvSpPr>
            <a:spLocks noGrp="1"/>
          </p:cNvSpPr>
          <p:nvPr>
            <p:ph type="dt" sz="half" idx="10"/>
          </p:nvPr>
        </p:nvSpPr>
        <p:spPr/>
        <p:txBody>
          <a:bodyPr/>
          <a:lstStyle/>
          <a:p>
            <a:fld id="{449C95DE-FD64-4606-AE61-EC1136867CC6}" type="datetimeFigureOut">
              <a:rPr lang="en-US" smtClean="0"/>
              <a:t>2/25/2020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16165316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7" name="Date Placeholder 6"/>
          <p:cNvSpPr>
            <a:spLocks noGrp="1"/>
          </p:cNvSpPr>
          <p:nvPr>
            <p:ph type="dt" sz="half" idx="10"/>
          </p:nvPr>
        </p:nvSpPr>
        <p:spPr/>
        <p:txBody>
          <a:bodyPr/>
          <a:lstStyle/>
          <a:p>
            <a:fld id="{5DEB0BBD-30FE-4CF1-900A-0C45149F8AF8}" type="datetimeFigureOut">
              <a:rPr lang="en-US" smtClean="0"/>
              <a:t>2/25/2020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‹N›</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985428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Date Placeholder 2"/>
          <p:cNvSpPr>
            <a:spLocks noGrp="1"/>
          </p:cNvSpPr>
          <p:nvPr>
            <p:ph type="dt" sz="half" idx="10"/>
          </p:nvPr>
        </p:nvSpPr>
        <p:spPr/>
        <p:txBody>
          <a:bodyPr/>
          <a:lstStyle/>
          <a:p>
            <a:fld id="{B91A5F7F-3E81-4C65-A4D1-CB62D5B9DB91}" type="datetimeFigureOut">
              <a:rPr lang="en-US" smtClean="0"/>
              <a:t>2/25/2020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‹N›</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426990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7ECC86-1672-4627-AEFE-EC5485C73905}" type="datetimeFigureOut">
              <a:rPr lang="en-US" smtClean="0"/>
              <a:t>2/25/2020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12015558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it-IT" smtClean="0"/>
              <a:t>Fare clic per modificare lo stile del titolo</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3CDCB01F-D966-4C62-B900-0BE008A90C98}" type="datetimeFigureOut">
              <a:rPr lang="en-US" smtClean="0"/>
              <a:t>2/25/2020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77247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it-IT" smtClean="0"/>
              <a:t>Fare clic per modificare lo stile del titolo</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dirty="0" smtClean="0"/>
              <a:t>Fare clic sull'icona per inserire un'immagine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5E73A0EA-7DC7-4964-BB97-B173EF3B859A}" type="datetimeFigureOut">
              <a:rPr lang="en-US" smtClean="0"/>
              <a:t>2/25/2020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27171339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0EF52CC-F3D9-41D4-BCE4-C208E61A3F31}" type="datetimeFigureOut">
              <a:rPr lang="en-US" smtClean="0"/>
              <a:t>2/25/2020</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800590577"/>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hf sldNum="0" hdr="0" ftr="0" dt="0"/>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4.jpg"/><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image" Target="../media/image28.jpg"/><Relationship Id="rId1" Type="http://schemas.openxmlformats.org/officeDocument/2006/relationships/slideLayout" Target="../slideLayouts/slideLayout7.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 Id="rId9" Type="http://schemas.openxmlformats.org/officeDocument/2006/relationships/image" Target="../media/image35.jpg"/></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36.jp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8" Type="http://schemas.openxmlformats.org/officeDocument/2006/relationships/image" Target="../media/image38.jpg"/><Relationship Id="rId3" Type="http://schemas.openxmlformats.org/officeDocument/2006/relationships/diagramLayout" Target="../diagrams/layout3.xml"/><Relationship Id="rId7" Type="http://schemas.openxmlformats.org/officeDocument/2006/relationships/image" Target="../media/image37.jp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9.jpg"/><Relationship Id="rId1" Type="http://schemas.openxmlformats.org/officeDocument/2006/relationships/slideLayout" Target="../slideLayouts/slideLayout7.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 Id="rId9" Type="http://schemas.openxmlformats.org/officeDocument/2006/relationships/image" Target="../media/image16.jpg"/></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7.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6.jpg"/><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ctrTitle"/>
          </p:nvPr>
        </p:nvSpPr>
        <p:spPr/>
        <p:txBody>
          <a:bodyPr/>
          <a:lstStyle/>
          <a:p>
            <a:r>
              <a:rPr lang="it-IT" dirty="0" smtClean="0"/>
              <a:t>Orfanotrofio Martinitt e Stelline</a:t>
            </a:r>
            <a:endParaRPr lang="it-IT" dirty="0"/>
          </a:p>
        </p:txBody>
      </p:sp>
      <p:sp>
        <p:nvSpPr>
          <p:cNvPr id="3" name="Sottotitolo 2"/>
          <p:cNvSpPr>
            <a:spLocks noGrp="1"/>
          </p:cNvSpPr>
          <p:nvPr>
            <p:ph type="subTitle" idx="1"/>
          </p:nvPr>
        </p:nvSpPr>
        <p:spPr/>
        <p:txBody>
          <a:bodyPr>
            <a:normAutofit/>
          </a:bodyPr>
          <a:lstStyle/>
          <a:p>
            <a:r>
              <a:rPr lang="it-IT" dirty="0" smtClean="0">
                <a:latin typeface="Andalus" panose="02020603050405020304" pitchFamily="18" charset="-78"/>
                <a:cs typeface="Andalus" panose="02020603050405020304" pitchFamily="18" charset="-78"/>
              </a:rPr>
              <a:t>I gruppo, classe III C linguistico</a:t>
            </a:r>
            <a:endParaRPr lang="it-IT" dirty="0">
              <a:latin typeface="Andalus" panose="02020603050405020304" pitchFamily="18" charset="-78"/>
              <a:cs typeface="Andalus" panose="02020603050405020304" pitchFamily="18" charset="-78"/>
            </a:endParaRPr>
          </a:p>
        </p:txBody>
      </p:sp>
    </p:spTree>
    <p:extLst>
      <p:ext uri="{BB962C8B-B14F-4D97-AF65-F5344CB8AC3E}">
        <p14:creationId xmlns:p14="http://schemas.microsoft.com/office/powerpoint/2010/main" val="23793763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rotWithShape="1">
          <a:blip r:embed="rId2">
            <a:extLst>
              <a:ext uri="{28A0092B-C50C-407E-A947-70E740481C1C}">
                <a14:useLocalDpi xmlns:a14="http://schemas.microsoft.com/office/drawing/2010/main" val="0"/>
              </a:ext>
            </a:extLst>
          </a:blip>
          <a:srcRect b="53572"/>
          <a:stretch/>
        </p:blipFill>
        <p:spPr>
          <a:xfrm>
            <a:off x="6758869" y="1330591"/>
            <a:ext cx="1649895" cy="2283753"/>
          </a:xfrm>
          <a:prstGeom prst="rect">
            <a:avLst/>
          </a:prstGeom>
        </p:spPr>
      </p:pic>
      <p:pic>
        <p:nvPicPr>
          <p:cNvPr id="4" name="Immagin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32779" y="862401"/>
            <a:ext cx="3642752" cy="2497007"/>
          </a:xfrm>
          <a:prstGeom prst="rect">
            <a:avLst/>
          </a:prstGeom>
        </p:spPr>
      </p:pic>
      <p:pic>
        <p:nvPicPr>
          <p:cNvPr id="5" name="Immagin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56591" y="3505200"/>
            <a:ext cx="2465264" cy="2447289"/>
          </a:xfrm>
          <a:prstGeom prst="rect">
            <a:avLst/>
          </a:prstGeom>
        </p:spPr>
      </p:pic>
      <p:pic>
        <p:nvPicPr>
          <p:cNvPr id="6" name="Immagine 5"/>
          <p:cNvPicPr>
            <a:picLocks noChangeAspect="1"/>
          </p:cNvPicPr>
          <p:nvPr/>
        </p:nvPicPr>
        <p:blipFill rotWithShape="1">
          <a:blip r:embed="rId5">
            <a:extLst>
              <a:ext uri="{28A0092B-C50C-407E-A947-70E740481C1C}">
                <a14:useLocalDpi xmlns:a14="http://schemas.microsoft.com/office/drawing/2010/main" val="0"/>
              </a:ext>
            </a:extLst>
          </a:blip>
          <a:srcRect l="5631" t="3514" r="5319" b="5432"/>
          <a:stretch/>
        </p:blipFill>
        <p:spPr>
          <a:xfrm>
            <a:off x="9374348" y="3093460"/>
            <a:ext cx="1835680" cy="2753521"/>
          </a:xfrm>
          <a:prstGeom prst="rect">
            <a:avLst/>
          </a:prstGeom>
        </p:spPr>
      </p:pic>
      <p:pic>
        <p:nvPicPr>
          <p:cNvPr id="7" name="Immagin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40362" y="4140794"/>
            <a:ext cx="2615479" cy="1792693"/>
          </a:xfrm>
          <a:prstGeom prst="rect">
            <a:avLst/>
          </a:prstGeom>
        </p:spPr>
      </p:pic>
      <p:pic>
        <p:nvPicPr>
          <p:cNvPr id="8" name="Immagin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637837" y="928082"/>
            <a:ext cx="2771837" cy="1842116"/>
          </a:xfrm>
          <a:prstGeom prst="rect">
            <a:avLst/>
          </a:prstGeom>
        </p:spPr>
      </p:pic>
      <p:pic>
        <p:nvPicPr>
          <p:cNvPr id="9" name="Immagine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84722" y="3986116"/>
            <a:ext cx="2853362" cy="2140022"/>
          </a:xfrm>
          <a:prstGeom prst="rect">
            <a:avLst/>
          </a:prstGeom>
        </p:spPr>
      </p:pic>
      <p:pic>
        <p:nvPicPr>
          <p:cNvPr id="11" name="Immagine 1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78506" y="660130"/>
            <a:ext cx="1925817" cy="2954214"/>
          </a:xfrm>
          <a:prstGeom prst="rect">
            <a:avLst/>
          </a:prstGeom>
        </p:spPr>
      </p:pic>
    </p:spTree>
    <p:extLst>
      <p:ext uri="{BB962C8B-B14F-4D97-AF65-F5344CB8AC3E}">
        <p14:creationId xmlns:p14="http://schemas.microsoft.com/office/powerpoint/2010/main" val="19689528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a:xfrm>
            <a:off x="680320" y="832682"/>
            <a:ext cx="9613861" cy="1080938"/>
          </a:xfrm>
        </p:spPr>
        <p:txBody>
          <a:bodyPr/>
          <a:lstStyle/>
          <a:p>
            <a:r>
              <a:rPr lang="it-IT" dirty="0" smtClean="0"/>
              <a:t>Lavoro secondo i </a:t>
            </a:r>
            <a:r>
              <a:rPr lang="it-IT" dirty="0"/>
              <a:t>M</a:t>
            </a:r>
            <a:r>
              <a:rPr lang="it-IT" dirty="0" smtClean="0"/>
              <a:t>artinitt</a:t>
            </a:r>
            <a:endParaRPr lang="it-IT" dirty="0"/>
          </a:p>
        </p:txBody>
      </p:sp>
      <p:graphicFrame>
        <p:nvGraphicFramePr>
          <p:cNvPr id="7" name="Diagramma 6"/>
          <p:cNvGraphicFramePr/>
          <p:nvPr>
            <p:extLst>
              <p:ext uri="{D42A27DB-BD31-4B8C-83A1-F6EECF244321}">
                <p14:modId xmlns:p14="http://schemas.microsoft.com/office/powerpoint/2010/main" val="4165448681"/>
              </p:ext>
            </p:extLst>
          </p:nvPr>
        </p:nvGraphicFramePr>
        <p:xfrm>
          <a:off x="989369" y="2426678"/>
          <a:ext cx="7228510" cy="37982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Immagin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526035" y="2056474"/>
            <a:ext cx="2768971" cy="3863680"/>
          </a:xfrm>
          <a:prstGeom prst="rect">
            <a:avLst/>
          </a:prstGeom>
        </p:spPr>
      </p:pic>
    </p:spTree>
    <p:extLst>
      <p:ext uri="{BB962C8B-B14F-4D97-AF65-F5344CB8AC3E}">
        <p14:creationId xmlns:p14="http://schemas.microsoft.com/office/powerpoint/2010/main" val="32280714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Lavoro secondo le Stelline</a:t>
            </a:r>
            <a:endParaRPr lang="it-IT" dirty="0"/>
          </a:p>
        </p:txBody>
      </p:sp>
      <p:graphicFrame>
        <p:nvGraphicFramePr>
          <p:cNvPr id="4" name="Diagramma 3"/>
          <p:cNvGraphicFramePr/>
          <p:nvPr>
            <p:extLst>
              <p:ext uri="{D42A27DB-BD31-4B8C-83A1-F6EECF244321}">
                <p14:modId xmlns:p14="http://schemas.microsoft.com/office/powerpoint/2010/main" val="1386604556"/>
              </p:ext>
            </p:extLst>
          </p:nvPr>
        </p:nvGraphicFramePr>
        <p:xfrm>
          <a:off x="995918" y="2438398"/>
          <a:ext cx="6131713" cy="37220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Immagine 5"/>
          <p:cNvPicPr>
            <a:picLocks noChangeAspect="1"/>
          </p:cNvPicPr>
          <p:nvPr/>
        </p:nvPicPr>
        <p:blipFill rotWithShape="1">
          <a:blip r:embed="rId7">
            <a:extLst>
              <a:ext uri="{28A0092B-C50C-407E-A947-70E740481C1C}">
                <a14:useLocalDpi xmlns:a14="http://schemas.microsoft.com/office/drawing/2010/main" val="0"/>
              </a:ext>
            </a:extLst>
          </a:blip>
          <a:srcRect t="6549"/>
          <a:stretch/>
        </p:blipFill>
        <p:spPr>
          <a:xfrm>
            <a:off x="7650423" y="4196861"/>
            <a:ext cx="3246175" cy="1963613"/>
          </a:xfrm>
          <a:prstGeom prst="rect">
            <a:avLst/>
          </a:prstGeom>
        </p:spPr>
      </p:pic>
      <p:pic>
        <p:nvPicPr>
          <p:cNvPr id="7" name="Immagine 6"/>
          <p:cNvPicPr>
            <a:picLocks noChangeAspect="1"/>
          </p:cNvPicPr>
          <p:nvPr/>
        </p:nvPicPr>
        <p:blipFill rotWithShape="1">
          <a:blip r:embed="rId8">
            <a:extLst>
              <a:ext uri="{28A0092B-C50C-407E-A947-70E740481C1C}">
                <a14:useLocalDpi xmlns:a14="http://schemas.microsoft.com/office/drawing/2010/main" val="0"/>
              </a:ext>
            </a:extLst>
          </a:blip>
          <a:srcRect l="9249" t="34389" r="7811" b="13221"/>
          <a:stretch/>
        </p:blipFill>
        <p:spPr>
          <a:xfrm>
            <a:off x="7479175" y="2541284"/>
            <a:ext cx="3588669" cy="1517985"/>
          </a:xfrm>
          <a:prstGeom prst="rect">
            <a:avLst/>
          </a:prstGeom>
        </p:spPr>
      </p:pic>
    </p:spTree>
    <p:extLst>
      <p:ext uri="{BB962C8B-B14F-4D97-AF65-F5344CB8AC3E}">
        <p14:creationId xmlns:p14="http://schemas.microsoft.com/office/powerpoint/2010/main" val="20681581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     Dimissioni dei Martinitt e delle Stelline</a:t>
            </a:r>
            <a:endParaRPr lang="it-IT" dirty="0"/>
          </a:p>
        </p:txBody>
      </p:sp>
      <p:sp>
        <p:nvSpPr>
          <p:cNvPr id="5" name="CasellaDiTesto 4"/>
          <p:cNvSpPr txBox="1"/>
          <p:nvPr/>
        </p:nvSpPr>
        <p:spPr>
          <a:xfrm>
            <a:off x="1152561" y="2597907"/>
            <a:ext cx="2772000" cy="1152000"/>
          </a:xfrm>
          <a:prstGeom prst="rect">
            <a:avLst/>
          </a:prstGeom>
          <a:solidFill>
            <a:schemeClr val="bg2">
              <a:lumMod val="75000"/>
            </a:schemeClr>
          </a:solidFill>
        </p:spPr>
        <p:txBody>
          <a:bodyPr wrap="square" rtlCol="0">
            <a:spAutoFit/>
          </a:bodyPr>
          <a:lstStyle/>
          <a:p>
            <a:pPr>
              <a:buFont typeface="Arial" pitchFamily="34" charset="0"/>
              <a:buChar char="•"/>
            </a:pPr>
            <a:r>
              <a:rPr lang="it-IT" dirty="0" smtClean="0"/>
              <a:t>Raggiungimento dei 18 anni</a:t>
            </a:r>
          </a:p>
          <a:p>
            <a:pPr>
              <a:buFont typeface="Arial" pitchFamily="34" charset="0"/>
              <a:buChar char="•"/>
            </a:pPr>
            <a:endParaRPr lang="it-IT" dirty="0" smtClean="0"/>
          </a:p>
          <a:p>
            <a:pPr>
              <a:buFont typeface="Arial" pitchFamily="34" charset="0"/>
              <a:buChar char="•"/>
            </a:pPr>
            <a:r>
              <a:rPr lang="it-IT" dirty="0" smtClean="0"/>
              <a:t>Richiesta formale del tutore (dimissione anticipata)</a:t>
            </a:r>
            <a:endParaRPr lang="it-IT" dirty="0"/>
          </a:p>
        </p:txBody>
      </p:sp>
      <p:sp>
        <p:nvSpPr>
          <p:cNvPr id="6" name="CasellaDiTesto 5"/>
          <p:cNvSpPr txBox="1"/>
          <p:nvPr/>
        </p:nvSpPr>
        <p:spPr>
          <a:xfrm>
            <a:off x="1007589" y="4661452"/>
            <a:ext cx="2981965" cy="646331"/>
          </a:xfrm>
          <a:prstGeom prst="rect">
            <a:avLst/>
          </a:prstGeom>
          <a:solidFill>
            <a:schemeClr val="bg2">
              <a:lumMod val="75000"/>
            </a:schemeClr>
          </a:solidFill>
        </p:spPr>
        <p:txBody>
          <a:bodyPr wrap="square" rtlCol="0">
            <a:spAutoFit/>
          </a:bodyPr>
          <a:lstStyle/>
          <a:p>
            <a:r>
              <a:rPr lang="it-IT" dirty="0" smtClean="0">
                <a:effectLst>
                  <a:outerShdw blurRad="38100" dist="38100" dir="2700000" algn="tl">
                    <a:srgbClr val="000000">
                      <a:alpha val="43137"/>
                    </a:srgbClr>
                  </a:outerShdw>
                </a:effectLst>
              </a:rPr>
              <a:t>gli orfani portavano con sé una liquidazione </a:t>
            </a:r>
            <a:endParaRPr lang="it-IT" dirty="0"/>
          </a:p>
        </p:txBody>
      </p:sp>
      <p:sp>
        <p:nvSpPr>
          <p:cNvPr id="7" name="Freccia a destra 6"/>
          <p:cNvSpPr/>
          <p:nvPr/>
        </p:nvSpPr>
        <p:spPr>
          <a:xfrm rot="5400000">
            <a:off x="2178323" y="4008469"/>
            <a:ext cx="640499" cy="335280"/>
          </a:xfrm>
          <a:prstGeom prst="rightArrow">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0" name="CasellaDiTesto 9"/>
          <p:cNvSpPr txBox="1"/>
          <p:nvPr/>
        </p:nvSpPr>
        <p:spPr>
          <a:xfrm>
            <a:off x="4500899" y="3380575"/>
            <a:ext cx="2910840" cy="369332"/>
          </a:xfrm>
          <a:prstGeom prst="rect">
            <a:avLst/>
          </a:prstGeom>
          <a:solidFill>
            <a:schemeClr val="bg2">
              <a:lumMod val="75000"/>
            </a:schemeClr>
          </a:solidFill>
        </p:spPr>
        <p:txBody>
          <a:bodyPr wrap="square" rtlCol="0">
            <a:spAutoFit/>
          </a:bodyPr>
          <a:lstStyle/>
          <a:p>
            <a:pPr marL="285750" indent="-285750">
              <a:buFont typeface="Arial" panose="020B0604020202020204" pitchFamily="34" charset="0"/>
              <a:buChar char="•"/>
            </a:pPr>
            <a:r>
              <a:rPr lang="it-IT" dirty="0" smtClean="0">
                <a:effectLst>
                  <a:outerShdw blurRad="38100" dist="38100" dir="2700000" algn="tl">
                    <a:srgbClr val="000000">
                      <a:alpha val="43137"/>
                    </a:srgbClr>
                  </a:outerShdw>
                </a:effectLst>
              </a:rPr>
              <a:t>21 anni</a:t>
            </a:r>
          </a:p>
        </p:txBody>
      </p:sp>
      <p:sp>
        <p:nvSpPr>
          <p:cNvPr id="11" name="CasellaDiTesto 10"/>
          <p:cNvSpPr txBox="1"/>
          <p:nvPr/>
        </p:nvSpPr>
        <p:spPr>
          <a:xfrm>
            <a:off x="4418943" y="4661452"/>
            <a:ext cx="3354114" cy="646331"/>
          </a:xfrm>
          <a:prstGeom prst="rect">
            <a:avLst/>
          </a:prstGeom>
          <a:solidFill>
            <a:schemeClr val="bg2">
              <a:lumMod val="75000"/>
            </a:schemeClr>
          </a:solidFill>
        </p:spPr>
        <p:txBody>
          <a:bodyPr wrap="square" rtlCol="0">
            <a:spAutoFit/>
          </a:bodyPr>
          <a:lstStyle/>
          <a:p>
            <a:pPr marL="285750" indent="-285750">
              <a:buFont typeface="Arial" panose="020B0604020202020204" pitchFamily="34" charset="0"/>
              <a:buChar char="•"/>
            </a:pPr>
            <a:r>
              <a:rPr lang="it-IT" dirty="0" smtClean="0">
                <a:effectLst>
                  <a:outerShdw blurRad="38100" dist="38100" dir="2700000" algn="tl">
                    <a:srgbClr val="000000">
                      <a:alpha val="43137"/>
                    </a:srgbClr>
                  </a:outerShdw>
                </a:effectLst>
              </a:rPr>
              <a:t>corredo da loro preparato, oltre alla liquidazione</a:t>
            </a:r>
            <a:endParaRPr lang="it-IT" dirty="0"/>
          </a:p>
        </p:txBody>
      </p:sp>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55119" y="2933346"/>
            <a:ext cx="3504543" cy="2515113"/>
          </a:xfrm>
          <a:prstGeom prst="rect">
            <a:avLst/>
          </a:prstGeom>
        </p:spPr>
      </p:pic>
      <p:sp>
        <p:nvSpPr>
          <p:cNvPr id="13" name="Freccia a destra 12"/>
          <p:cNvSpPr/>
          <p:nvPr/>
        </p:nvSpPr>
        <p:spPr>
          <a:xfrm rot="5400000">
            <a:off x="5468429" y="4034609"/>
            <a:ext cx="640499" cy="335280"/>
          </a:xfrm>
          <a:prstGeom prst="rightArrow">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Tree>
    <p:extLst>
      <p:ext uri="{BB962C8B-B14F-4D97-AF65-F5344CB8AC3E}">
        <p14:creationId xmlns:p14="http://schemas.microsoft.com/office/powerpoint/2010/main" val="8122699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egnaposto contenuto 3"/>
          <p:cNvGraphicFramePr>
            <a:graphicFrameLocks noGrp="1"/>
          </p:cNvGraphicFramePr>
          <p:nvPr>
            <p:ph idx="4294967295"/>
            <p:extLst>
              <p:ext uri="{D42A27DB-BD31-4B8C-83A1-F6EECF244321}">
                <p14:modId xmlns:p14="http://schemas.microsoft.com/office/powerpoint/2010/main" val="2259154229"/>
              </p:ext>
            </p:extLst>
          </p:nvPr>
        </p:nvGraphicFramePr>
        <p:xfrm>
          <a:off x="1772921" y="680085"/>
          <a:ext cx="8742362" cy="5607050"/>
        </p:xfrm>
        <a:graphic>
          <a:graphicData uri="http://schemas.openxmlformats.org/drawingml/2006/chart">
            <c:chart xmlns:c="http://schemas.openxmlformats.org/drawingml/2006/chart" xmlns:r="http://schemas.openxmlformats.org/officeDocument/2006/relationships" r:id="rId2"/>
          </a:graphicData>
        </a:graphic>
      </p:graphicFrame>
      <p:sp>
        <p:nvSpPr>
          <p:cNvPr id="5" name="Rettangolo 4"/>
          <p:cNvSpPr/>
          <p:nvPr/>
        </p:nvSpPr>
        <p:spPr>
          <a:xfrm>
            <a:off x="8183563" y="699135"/>
            <a:ext cx="1657350" cy="647700"/>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dirty="0"/>
              <a:t>CAMPIONE: 66</a:t>
            </a:r>
          </a:p>
        </p:txBody>
      </p:sp>
    </p:spTree>
    <p:extLst>
      <p:ext uri="{BB962C8B-B14F-4D97-AF65-F5344CB8AC3E}">
        <p14:creationId xmlns:p14="http://schemas.microsoft.com/office/powerpoint/2010/main" val="3713845149"/>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egnaposto contenuto 3"/>
          <p:cNvGraphicFramePr>
            <a:graphicFrameLocks noGrp="1"/>
          </p:cNvGraphicFramePr>
          <p:nvPr>
            <p:ph idx="4294967295"/>
            <p:extLst>
              <p:ext uri="{D42A27DB-BD31-4B8C-83A1-F6EECF244321}">
                <p14:modId xmlns:p14="http://schemas.microsoft.com/office/powerpoint/2010/main" val="2108780846"/>
              </p:ext>
            </p:extLst>
          </p:nvPr>
        </p:nvGraphicFramePr>
        <p:xfrm>
          <a:off x="1828800" y="736600"/>
          <a:ext cx="8435975" cy="5434013"/>
        </p:xfrm>
        <a:graphic>
          <a:graphicData uri="http://schemas.openxmlformats.org/drawingml/2006/chart">
            <c:chart xmlns:c="http://schemas.openxmlformats.org/drawingml/2006/chart" xmlns:r="http://schemas.openxmlformats.org/officeDocument/2006/relationships" r:id="rId2"/>
          </a:graphicData>
        </a:graphic>
      </p:graphicFrame>
      <p:sp>
        <p:nvSpPr>
          <p:cNvPr id="5" name="Rettangolo 4"/>
          <p:cNvSpPr/>
          <p:nvPr/>
        </p:nvSpPr>
        <p:spPr>
          <a:xfrm>
            <a:off x="8171181" y="744856"/>
            <a:ext cx="1584325" cy="574675"/>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dirty="0"/>
              <a:t>CAMPIONE: 25</a:t>
            </a:r>
          </a:p>
        </p:txBody>
      </p:sp>
    </p:spTree>
    <p:extLst>
      <p:ext uri="{BB962C8B-B14F-4D97-AF65-F5344CB8AC3E}">
        <p14:creationId xmlns:p14="http://schemas.microsoft.com/office/powerpoint/2010/main" val="2758602179"/>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egnaposto contenuto 3"/>
          <p:cNvGraphicFramePr>
            <a:graphicFrameLocks noGrp="1"/>
          </p:cNvGraphicFramePr>
          <p:nvPr>
            <p:ph idx="4294967295"/>
            <p:extLst>
              <p:ext uri="{D42A27DB-BD31-4B8C-83A1-F6EECF244321}">
                <p14:modId xmlns:p14="http://schemas.microsoft.com/office/powerpoint/2010/main" val="4151432074"/>
              </p:ext>
            </p:extLst>
          </p:nvPr>
        </p:nvGraphicFramePr>
        <p:xfrm>
          <a:off x="1818005" y="782639"/>
          <a:ext cx="8670925" cy="5573713"/>
        </p:xfrm>
        <a:graphic>
          <a:graphicData uri="http://schemas.openxmlformats.org/drawingml/2006/chart">
            <c:chart xmlns:c="http://schemas.openxmlformats.org/drawingml/2006/chart" xmlns:r="http://schemas.openxmlformats.org/officeDocument/2006/relationships" r:id="rId2"/>
          </a:graphicData>
        </a:graphic>
      </p:graphicFrame>
      <p:sp>
        <p:nvSpPr>
          <p:cNvPr id="5" name="Rettangolo 4"/>
          <p:cNvSpPr/>
          <p:nvPr/>
        </p:nvSpPr>
        <p:spPr>
          <a:xfrm>
            <a:off x="8457566" y="782638"/>
            <a:ext cx="1655763" cy="574675"/>
          </a:xfrm>
          <a:prstGeom prst="rect">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dirty="0">
                <a:solidFill>
                  <a:schemeClr val="bg1"/>
                </a:solidFill>
              </a:rPr>
              <a:t>CAMPIONE: 24</a:t>
            </a:r>
          </a:p>
        </p:txBody>
      </p:sp>
    </p:spTree>
    <p:extLst>
      <p:ext uri="{BB962C8B-B14F-4D97-AF65-F5344CB8AC3E}">
        <p14:creationId xmlns:p14="http://schemas.microsoft.com/office/powerpoint/2010/main" val="3453615672"/>
      </p:ext>
    </p:extLst>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egnaposto contenuto 3"/>
          <p:cNvGraphicFramePr>
            <a:graphicFrameLocks noGrp="1"/>
          </p:cNvGraphicFramePr>
          <p:nvPr>
            <p:ph idx="4294967295"/>
            <p:extLst>
              <p:ext uri="{D42A27DB-BD31-4B8C-83A1-F6EECF244321}">
                <p14:modId xmlns:p14="http://schemas.microsoft.com/office/powerpoint/2010/main" val="2092075296"/>
              </p:ext>
            </p:extLst>
          </p:nvPr>
        </p:nvGraphicFramePr>
        <p:xfrm>
          <a:off x="1797985" y="729316"/>
          <a:ext cx="8753475" cy="5457825"/>
        </p:xfrm>
        <a:graphic>
          <a:graphicData uri="http://schemas.openxmlformats.org/drawingml/2006/chart">
            <c:chart xmlns:c="http://schemas.openxmlformats.org/drawingml/2006/chart" xmlns:r="http://schemas.openxmlformats.org/officeDocument/2006/relationships" r:id="rId2"/>
          </a:graphicData>
        </a:graphic>
      </p:graphicFrame>
      <p:sp>
        <p:nvSpPr>
          <p:cNvPr id="5" name="Rettangolo 4"/>
          <p:cNvSpPr/>
          <p:nvPr/>
        </p:nvSpPr>
        <p:spPr>
          <a:xfrm>
            <a:off x="8465206" y="620713"/>
            <a:ext cx="1728787" cy="720725"/>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dirty="0"/>
              <a:t>CAMPIONE: 31</a:t>
            </a:r>
          </a:p>
        </p:txBody>
      </p:sp>
    </p:spTree>
    <p:extLst>
      <p:ext uri="{BB962C8B-B14F-4D97-AF65-F5344CB8AC3E}">
        <p14:creationId xmlns:p14="http://schemas.microsoft.com/office/powerpoint/2010/main" val="2029421725"/>
      </p:ext>
    </p:extLst>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egnaposto contenuto 3"/>
          <p:cNvGraphicFramePr>
            <a:graphicFrameLocks noGrp="1"/>
          </p:cNvGraphicFramePr>
          <p:nvPr>
            <p:ph idx="4294967295"/>
            <p:extLst>
              <p:ext uri="{D42A27DB-BD31-4B8C-83A1-F6EECF244321}">
                <p14:modId xmlns:p14="http://schemas.microsoft.com/office/powerpoint/2010/main" val="3037965446"/>
              </p:ext>
            </p:extLst>
          </p:nvPr>
        </p:nvGraphicFramePr>
        <p:xfrm>
          <a:off x="1721223" y="671046"/>
          <a:ext cx="8886825" cy="5646737"/>
        </p:xfrm>
        <a:graphic>
          <a:graphicData uri="http://schemas.openxmlformats.org/drawingml/2006/chart">
            <c:chart xmlns:c="http://schemas.openxmlformats.org/drawingml/2006/chart" xmlns:r="http://schemas.openxmlformats.org/officeDocument/2006/relationships" r:id="rId2"/>
          </a:graphicData>
        </a:graphic>
      </p:graphicFrame>
      <p:sp>
        <p:nvSpPr>
          <p:cNvPr id="5" name="Rettangolo 4"/>
          <p:cNvSpPr/>
          <p:nvPr/>
        </p:nvSpPr>
        <p:spPr>
          <a:xfrm>
            <a:off x="8400257" y="625616"/>
            <a:ext cx="1582737" cy="576262"/>
          </a:xfrm>
          <a:prstGeom prst="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dirty="0">
                <a:solidFill>
                  <a:schemeClr val="tx1"/>
                </a:solidFill>
              </a:rPr>
              <a:t>CAMPIONE: 19</a:t>
            </a:r>
          </a:p>
        </p:txBody>
      </p:sp>
    </p:spTree>
    <p:extLst>
      <p:ext uri="{BB962C8B-B14F-4D97-AF65-F5344CB8AC3E}">
        <p14:creationId xmlns:p14="http://schemas.microsoft.com/office/powerpoint/2010/main" val="2473418054"/>
      </p:ext>
    </p:extLst>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egnaposto contenuto 3"/>
          <p:cNvGraphicFramePr>
            <a:graphicFrameLocks noGrp="1"/>
          </p:cNvGraphicFramePr>
          <p:nvPr>
            <p:ph idx="4294967295"/>
            <p:extLst>
              <p:ext uri="{D42A27DB-BD31-4B8C-83A1-F6EECF244321}">
                <p14:modId xmlns:p14="http://schemas.microsoft.com/office/powerpoint/2010/main" val="716677000"/>
              </p:ext>
            </p:extLst>
          </p:nvPr>
        </p:nvGraphicFramePr>
        <p:xfrm>
          <a:off x="1761565" y="688697"/>
          <a:ext cx="8743950" cy="5645150"/>
        </p:xfrm>
        <a:graphic>
          <a:graphicData uri="http://schemas.openxmlformats.org/drawingml/2006/chart">
            <c:chart xmlns:c="http://schemas.openxmlformats.org/drawingml/2006/chart" xmlns:r="http://schemas.openxmlformats.org/officeDocument/2006/relationships" r:id="rId2"/>
          </a:graphicData>
        </a:graphic>
      </p:graphicFrame>
      <p:sp>
        <p:nvSpPr>
          <p:cNvPr id="5" name="Rettangolo 4"/>
          <p:cNvSpPr/>
          <p:nvPr/>
        </p:nvSpPr>
        <p:spPr>
          <a:xfrm>
            <a:off x="8323075" y="693552"/>
            <a:ext cx="1655762" cy="5762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dirty="0"/>
              <a:t>CAMPIONE: 28</a:t>
            </a:r>
          </a:p>
        </p:txBody>
      </p:sp>
    </p:spTree>
    <p:extLst>
      <p:ext uri="{BB962C8B-B14F-4D97-AF65-F5344CB8AC3E}">
        <p14:creationId xmlns:p14="http://schemas.microsoft.com/office/powerpoint/2010/main" val="3788283143"/>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28437" y="903918"/>
            <a:ext cx="3168161" cy="2222113"/>
          </a:xfrm>
          <a:prstGeom prst="rect">
            <a:avLst/>
          </a:prstGeom>
        </p:spPr>
      </p:pic>
      <p:pic>
        <p:nvPicPr>
          <p:cNvPr id="5" name="Immagine 4"/>
          <p:cNvPicPr>
            <a:picLocks noChangeAspect="1"/>
          </p:cNvPicPr>
          <p:nvPr/>
        </p:nvPicPr>
        <p:blipFill rotWithShape="1">
          <a:blip r:embed="rId3">
            <a:extLst>
              <a:ext uri="{28A0092B-C50C-407E-A947-70E740481C1C}">
                <a14:useLocalDpi xmlns:a14="http://schemas.microsoft.com/office/drawing/2010/main" val="0"/>
              </a:ext>
            </a:extLst>
          </a:blip>
          <a:srcRect l="2450" t="2305" r="1017" b="2162"/>
          <a:stretch/>
        </p:blipFill>
        <p:spPr>
          <a:xfrm>
            <a:off x="7537939" y="3426709"/>
            <a:ext cx="3358660" cy="2472110"/>
          </a:xfrm>
          <a:prstGeom prst="rect">
            <a:avLst/>
          </a:prstGeom>
        </p:spPr>
      </p:pic>
      <p:sp>
        <p:nvSpPr>
          <p:cNvPr id="7" name="Titolo 6"/>
          <p:cNvSpPr>
            <a:spLocks noGrp="1"/>
          </p:cNvSpPr>
          <p:nvPr>
            <p:ph type="title"/>
          </p:nvPr>
        </p:nvSpPr>
        <p:spPr/>
        <p:txBody>
          <a:bodyPr/>
          <a:lstStyle/>
          <a:p>
            <a:pPr algn="l"/>
            <a:r>
              <a:rPr lang="it-IT" dirty="0" smtClean="0">
                <a:effectLst>
                  <a:outerShdw blurRad="38100" dist="38100" dir="2700000" algn="tl">
                    <a:srgbClr val="000000">
                      <a:alpha val="43137"/>
                    </a:srgbClr>
                  </a:outerShdw>
                </a:effectLst>
                <a:latin typeface="Aparajita" panose="020B0604020202020204" pitchFamily="34" charset="0"/>
                <a:cs typeface="Aparajita" panose="020B0604020202020204" pitchFamily="34" charset="0"/>
              </a:rPr>
              <a:t>      </a:t>
            </a:r>
            <a:r>
              <a:rPr lang="it-IT" sz="4000" dirty="0" smtClean="0">
                <a:effectLst>
                  <a:outerShdw blurRad="38100" dist="38100" dir="2700000" algn="tl">
                    <a:srgbClr val="000000">
                      <a:alpha val="43137"/>
                    </a:srgbClr>
                  </a:outerShdw>
                </a:effectLst>
                <a:latin typeface="Aparajita" panose="020B0604020202020204" pitchFamily="34" charset="0"/>
                <a:cs typeface="Aparajita" panose="020B0604020202020204" pitchFamily="34" charset="0"/>
              </a:rPr>
              <a:t>Orfanotrofio </a:t>
            </a:r>
            <a:r>
              <a:rPr lang="it-IT" sz="4000" dirty="0">
                <a:effectLst>
                  <a:outerShdw blurRad="38100" dist="38100" dir="2700000" algn="tl">
                    <a:srgbClr val="000000">
                      <a:alpha val="43137"/>
                    </a:srgbClr>
                  </a:outerShdw>
                </a:effectLst>
                <a:latin typeface="Aparajita" panose="020B0604020202020204" pitchFamily="34" charset="0"/>
                <a:cs typeface="Aparajita" panose="020B0604020202020204" pitchFamily="34" charset="0"/>
              </a:rPr>
              <a:t>maschile </a:t>
            </a:r>
            <a:r>
              <a:rPr lang="it-IT" sz="4000" i="1" dirty="0">
                <a:effectLst>
                  <a:outerShdw blurRad="38100" dist="38100" dir="2700000" algn="tl">
                    <a:srgbClr val="000000">
                      <a:alpha val="43137"/>
                    </a:srgbClr>
                  </a:outerShdw>
                </a:effectLst>
                <a:latin typeface="Aparajita" panose="020B0604020202020204" pitchFamily="34" charset="0"/>
                <a:cs typeface="Aparajita" panose="020B0604020202020204" pitchFamily="34" charset="0"/>
              </a:rPr>
              <a:t>Martinitt</a:t>
            </a:r>
            <a:r>
              <a:rPr lang="it-IT" sz="4000" dirty="0">
                <a:effectLst>
                  <a:outerShdw blurRad="38100" dist="38100" dir="2700000" algn="tl">
                    <a:srgbClr val="000000">
                      <a:alpha val="43137"/>
                    </a:srgbClr>
                  </a:outerShdw>
                </a:effectLst>
                <a:latin typeface="Aparajita" panose="020B0604020202020204" pitchFamily="34" charset="0"/>
                <a:cs typeface="Aparajita" panose="020B0604020202020204" pitchFamily="34" charset="0"/>
              </a:rPr>
              <a:t> </a:t>
            </a:r>
            <a:endParaRPr lang="it-IT" dirty="0"/>
          </a:p>
        </p:txBody>
      </p:sp>
      <p:sp>
        <p:nvSpPr>
          <p:cNvPr id="6" name="Rettangolo 5"/>
          <p:cNvSpPr/>
          <p:nvPr/>
        </p:nvSpPr>
        <p:spPr>
          <a:xfrm>
            <a:off x="1295402" y="2530737"/>
            <a:ext cx="5726721" cy="3293209"/>
          </a:xfrm>
          <a:prstGeom prst="rect">
            <a:avLst/>
          </a:prstGeom>
          <a:solidFill>
            <a:schemeClr val="bg2">
              <a:lumMod val="75000"/>
            </a:schemeClr>
          </a:solidFill>
        </p:spPr>
        <p:txBody>
          <a:bodyPr wrap="square">
            <a:spAutoFit/>
          </a:bodyPr>
          <a:lstStyle/>
          <a:p>
            <a:r>
              <a:rPr lang="it-IT" sz="1600" u="sng" dirty="0" smtClean="0">
                <a:effectLst>
                  <a:outerShdw blurRad="38100" dist="38100" dir="2700000" algn="tl">
                    <a:srgbClr val="000000">
                      <a:alpha val="43137"/>
                    </a:srgbClr>
                  </a:outerShdw>
                </a:effectLst>
              </a:rPr>
              <a:t>Data della fondazione dell’orfanotrofio</a:t>
            </a:r>
            <a:r>
              <a:rPr lang="it-IT" sz="1600" dirty="0" smtClean="0">
                <a:effectLst>
                  <a:outerShdw blurRad="38100" dist="38100" dir="2700000" algn="tl">
                    <a:srgbClr val="000000">
                      <a:alpha val="43137"/>
                    </a:srgbClr>
                  </a:outerShdw>
                </a:effectLst>
              </a:rPr>
              <a:t>:1532</a:t>
            </a:r>
          </a:p>
          <a:p>
            <a:r>
              <a:rPr lang="it-IT" sz="1600" u="sng" dirty="0" smtClean="0">
                <a:effectLst>
                  <a:outerShdw blurRad="38100" dist="38100" dir="2700000" algn="tl">
                    <a:srgbClr val="000000">
                      <a:alpha val="43137"/>
                    </a:srgbClr>
                  </a:outerShdw>
                </a:effectLst>
              </a:rPr>
              <a:t>Chi?</a:t>
            </a:r>
            <a:r>
              <a:rPr lang="it-IT" sz="1600" dirty="0" smtClean="0">
                <a:effectLst>
                  <a:outerShdw blurRad="38100" dist="38100" dir="2700000" algn="tl">
                    <a:srgbClr val="000000">
                      <a:alpha val="43137"/>
                    </a:srgbClr>
                  </a:outerShdw>
                </a:effectLst>
              </a:rPr>
              <a:t> il duca Francesco II Sforza ed il nobile veneziano Gerolamo Emiliani.</a:t>
            </a:r>
          </a:p>
          <a:p>
            <a:r>
              <a:rPr lang="it-IT" sz="1600" u="sng" dirty="0" smtClean="0">
                <a:effectLst>
                  <a:outerShdw blurRad="38100" dist="38100" dir="2700000" algn="tl">
                    <a:srgbClr val="000000">
                      <a:alpha val="43137"/>
                    </a:srgbClr>
                  </a:outerShdw>
                </a:effectLst>
              </a:rPr>
              <a:t>Prima sede</a:t>
            </a:r>
            <a:r>
              <a:rPr lang="it-IT" sz="1600" dirty="0" smtClean="0">
                <a:effectLst>
                  <a:outerShdw blurRad="38100" dist="38100" dir="2700000" algn="tl">
                    <a:srgbClr val="000000">
                      <a:alpha val="43137"/>
                    </a:srgbClr>
                  </a:outerShdw>
                </a:effectLst>
              </a:rPr>
              <a:t>: una piccola casa, sia per fanciulli che per fanciulle, ubicata in piazza San Sepolcro.</a:t>
            </a:r>
          </a:p>
          <a:p>
            <a:r>
              <a:rPr lang="it-IT" sz="1600" u="sng" dirty="0" smtClean="0">
                <a:effectLst>
                  <a:outerShdw blurRad="38100" dist="38100" dir="2700000" algn="tl">
                    <a:srgbClr val="000000">
                      <a:alpha val="43137"/>
                    </a:srgbClr>
                  </a:outerShdw>
                </a:effectLst>
              </a:rPr>
              <a:t>Seconda sede</a:t>
            </a:r>
            <a:r>
              <a:rPr lang="it-IT" sz="1600" dirty="0" smtClean="0">
                <a:effectLst>
                  <a:outerShdw blurRad="38100" dist="38100" dir="2700000" algn="tl">
                    <a:srgbClr val="000000">
                      <a:alpha val="43137"/>
                    </a:srgbClr>
                  </a:outerShdw>
                </a:effectLst>
              </a:rPr>
              <a:t>: casa più ampia, donata dal duca, nel  1535, nei pressi di via Morone, dove 30 anni più tardi sorse la chiesa di San Martino, da qui il nome di “Martinitt”.</a:t>
            </a:r>
          </a:p>
          <a:p>
            <a:r>
              <a:rPr lang="it-IT" sz="1600" u="sng" dirty="0" smtClean="0">
                <a:effectLst>
                  <a:outerShdw blurRad="38100" dist="38100" dir="2700000" algn="tl">
                    <a:srgbClr val="000000">
                      <a:alpha val="43137"/>
                    </a:srgbClr>
                  </a:outerShdw>
                </a:effectLst>
              </a:rPr>
              <a:t>Terza sede</a:t>
            </a:r>
            <a:r>
              <a:rPr lang="it-IT" sz="1600" dirty="0" smtClean="0">
                <a:effectLst>
                  <a:outerShdw blurRad="38100" dist="38100" dir="2700000" algn="tl">
                    <a:srgbClr val="000000">
                      <a:alpha val="43137"/>
                    </a:srgbClr>
                  </a:outerShdw>
                </a:effectLst>
              </a:rPr>
              <a:t>: Monastero di San Pietro in Gessate, destinato da Maria Teresa d’Austria, nel 1772, a causa dell’aumento del numero di orfani milanesi.</a:t>
            </a:r>
          </a:p>
          <a:p>
            <a:r>
              <a:rPr lang="it-IT" sz="1600" u="sng" dirty="0" smtClean="0">
                <a:effectLst>
                  <a:outerShdw blurRad="38100" dist="38100" dir="2700000" algn="tl">
                    <a:srgbClr val="000000">
                      <a:alpha val="43137"/>
                    </a:srgbClr>
                  </a:outerShdw>
                </a:effectLst>
              </a:rPr>
              <a:t>Quarta sede: </a:t>
            </a:r>
            <a:r>
              <a:rPr lang="it-IT" sz="1600" dirty="0" smtClean="0">
                <a:effectLst>
                  <a:outerShdw blurRad="38100" dist="38100" dir="2700000" algn="tl">
                    <a:srgbClr val="000000">
                      <a:alpha val="43137"/>
                    </a:srgbClr>
                  </a:outerShdw>
                </a:effectLst>
              </a:rPr>
              <a:t>nel 1932, sotto Benito Mussolini, venne inaugurata la nuova sede in via Pitteri 56 (quartiere dell’Ortica).</a:t>
            </a:r>
          </a:p>
        </p:txBody>
      </p:sp>
    </p:spTree>
    <p:extLst>
      <p:ext uri="{BB962C8B-B14F-4D97-AF65-F5344CB8AC3E}">
        <p14:creationId xmlns:p14="http://schemas.microsoft.com/office/powerpoint/2010/main" val="236950849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Segnaposto contenuto 2"/>
          <p:cNvSpPr>
            <a:spLocks noGrp="1"/>
          </p:cNvSpPr>
          <p:nvPr>
            <p:ph idx="1"/>
          </p:nvPr>
        </p:nvSpPr>
        <p:spPr>
          <a:xfrm>
            <a:off x="1981200" y="982132"/>
            <a:ext cx="8229600" cy="4840288"/>
          </a:xfrm>
        </p:spPr>
        <p:txBody>
          <a:bodyPr>
            <a:normAutofit/>
          </a:bodyPr>
          <a:lstStyle/>
          <a:p>
            <a:pPr algn="ctr" eaLnBrk="1" hangingPunct="1">
              <a:buFont typeface="Arial" panose="020B0604020202020204" pitchFamily="34" charset="0"/>
              <a:buNone/>
            </a:pPr>
            <a:r>
              <a:rPr lang="it-IT" altLang="it-IT" sz="3600" dirty="0" smtClean="0"/>
              <a:t>DROGHIERE</a:t>
            </a:r>
          </a:p>
        </p:txBody>
      </p:sp>
      <p:pic>
        <p:nvPicPr>
          <p:cNvPr id="9220" name="Picture 2" descr="E:\lavori\droghier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36576" y="2485596"/>
            <a:ext cx="5519551" cy="3824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161274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olo 1"/>
          <p:cNvSpPr>
            <a:spLocks noGrp="1"/>
          </p:cNvSpPr>
          <p:nvPr>
            <p:ph type="title"/>
          </p:nvPr>
        </p:nvSpPr>
        <p:spPr/>
        <p:txBody>
          <a:bodyPr/>
          <a:lstStyle/>
          <a:p>
            <a:pPr eaLnBrk="1" hangingPunct="1"/>
            <a:r>
              <a:rPr lang="it-IT" altLang="it-IT" dirty="0" smtClean="0"/>
              <a:t>EBANISTA</a:t>
            </a:r>
          </a:p>
        </p:txBody>
      </p:sp>
      <p:pic>
        <p:nvPicPr>
          <p:cNvPr id="10243" name="Picture 2" descr="E:\lavori\ebanist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97294" y="2480982"/>
            <a:ext cx="58166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6214864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olo 1"/>
          <p:cNvSpPr>
            <a:spLocks noGrp="1"/>
          </p:cNvSpPr>
          <p:nvPr>
            <p:ph type="title"/>
          </p:nvPr>
        </p:nvSpPr>
        <p:spPr/>
        <p:txBody>
          <a:bodyPr/>
          <a:lstStyle/>
          <a:p>
            <a:pPr eaLnBrk="1" hangingPunct="1"/>
            <a:r>
              <a:rPr lang="it-IT" altLang="it-IT" dirty="0" smtClean="0"/>
              <a:t>ERBIVENDOLA</a:t>
            </a:r>
          </a:p>
        </p:txBody>
      </p:sp>
      <p:pic>
        <p:nvPicPr>
          <p:cNvPr id="11267" name="Picture 2" descr="E:\lavori\erbivendola.jpeg"/>
          <p:cNvPicPr>
            <a:picLocks noChangeAspect="1" noChangeArrowheads="1"/>
          </p:cNvPicPr>
          <p:nvPr/>
        </p:nvPicPr>
        <p:blipFill rotWithShape="1">
          <a:blip r:embed="rId2">
            <a:extLst>
              <a:ext uri="{28A0092B-C50C-407E-A947-70E740481C1C}">
                <a14:useLocalDpi xmlns:a14="http://schemas.microsoft.com/office/drawing/2010/main" val="0"/>
              </a:ext>
            </a:extLst>
          </a:blip>
          <a:srcRect t="3426" b="12707"/>
          <a:stretch/>
        </p:blipFill>
        <p:spPr bwMode="auto">
          <a:xfrm>
            <a:off x="4267643" y="2043955"/>
            <a:ext cx="3656713" cy="415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2089886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olo 1"/>
          <p:cNvSpPr>
            <a:spLocks noGrp="1"/>
          </p:cNvSpPr>
          <p:nvPr>
            <p:ph type="title"/>
          </p:nvPr>
        </p:nvSpPr>
        <p:spPr/>
        <p:txBody>
          <a:bodyPr/>
          <a:lstStyle/>
          <a:p>
            <a:pPr eaLnBrk="1" hangingPunct="1"/>
            <a:r>
              <a:rPr lang="it-IT" altLang="it-IT" dirty="0" smtClean="0"/>
              <a:t>SALNITRAIO</a:t>
            </a:r>
          </a:p>
        </p:txBody>
      </p:sp>
      <p:pic>
        <p:nvPicPr>
          <p:cNvPr id="12291" name="Picture 2" descr="E:\lavori\salnitrai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900" y="2532419"/>
            <a:ext cx="5180199" cy="3565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5553955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idx="4294967295"/>
          </p:nvPr>
        </p:nvSpPr>
        <p:spPr>
          <a:xfrm>
            <a:off x="972452" y="431662"/>
            <a:ext cx="9601200" cy="1303337"/>
          </a:xfrm>
        </p:spPr>
        <p:txBody>
          <a:bodyPr/>
          <a:lstStyle/>
          <a:p>
            <a:r>
              <a:rPr lang="it-IT" dirty="0" smtClean="0"/>
              <a:t>Curiosità</a:t>
            </a:r>
            <a:endParaRPr lang="it-IT" dirty="0"/>
          </a:p>
        </p:txBody>
      </p:sp>
      <p:sp>
        <p:nvSpPr>
          <p:cNvPr id="3" name="Segnaposto contenuto 2"/>
          <p:cNvSpPr>
            <a:spLocks noGrp="1"/>
          </p:cNvSpPr>
          <p:nvPr>
            <p:ph idx="4294967295"/>
          </p:nvPr>
        </p:nvSpPr>
        <p:spPr>
          <a:xfrm>
            <a:off x="927846" y="1508592"/>
            <a:ext cx="10609729" cy="4703949"/>
          </a:xfrm>
        </p:spPr>
        <p:txBody>
          <a:bodyPr>
            <a:normAutofit fontScale="77500" lnSpcReduction="20000"/>
          </a:bodyPr>
          <a:lstStyle/>
          <a:p>
            <a:r>
              <a:rPr lang="it-IT" dirty="0" smtClean="0"/>
              <a:t>Ragazze presso famiglie aristocratiche: affidamento ai collegi religiosi per </a:t>
            </a:r>
            <a:r>
              <a:rPr lang="it-IT" dirty="0"/>
              <a:t>l’educazione e </a:t>
            </a:r>
            <a:r>
              <a:rPr lang="it-IT" dirty="0" smtClean="0"/>
              <a:t>l’istruzione</a:t>
            </a:r>
          </a:p>
          <a:p>
            <a:r>
              <a:rPr lang="it-IT" dirty="0" smtClean="0"/>
              <a:t>Ragazze: diventare </a:t>
            </a:r>
            <a:r>
              <a:rPr lang="it-IT" dirty="0"/>
              <a:t>mogli e madri e </a:t>
            </a:r>
            <a:r>
              <a:rPr lang="it-IT" dirty="0" smtClean="0"/>
              <a:t>saper </a:t>
            </a:r>
            <a:r>
              <a:rPr lang="it-IT" dirty="0"/>
              <a:t>governare la casa. </a:t>
            </a:r>
            <a:endParaRPr lang="it-IT" dirty="0" smtClean="0"/>
          </a:p>
          <a:p>
            <a:r>
              <a:rPr lang="it-IT" u="sng" dirty="0" smtClean="0">
                <a:effectLst>
                  <a:outerShdw blurRad="38100" dist="38100" dir="2700000" algn="tl">
                    <a:srgbClr val="000000">
                      <a:alpha val="43137"/>
                    </a:srgbClr>
                  </a:outerShdw>
                </a:effectLst>
              </a:rPr>
              <a:t>DIFFERENZE:</a:t>
            </a:r>
            <a:r>
              <a:rPr lang="it-IT" dirty="0" smtClean="0"/>
              <a:t> </a:t>
            </a:r>
          </a:p>
          <a:p>
            <a:r>
              <a:rPr lang="it-IT" b="1" dirty="0" smtClean="0"/>
              <a:t>Femmine</a:t>
            </a:r>
            <a:r>
              <a:rPr lang="it-IT" dirty="0" smtClean="0"/>
              <a:t>: sistemare </a:t>
            </a:r>
            <a:r>
              <a:rPr lang="it-IT" dirty="0"/>
              <a:t>i letti e le camere, cucinare, </a:t>
            </a:r>
            <a:r>
              <a:rPr lang="it-IT" dirty="0" smtClean="0"/>
              <a:t>pulire, lavare </a:t>
            </a:r>
            <a:r>
              <a:rPr lang="it-IT" dirty="0"/>
              <a:t>e stirare </a:t>
            </a:r>
            <a:r>
              <a:rPr lang="it-IT" dirty="0" smtClean="0"/>
              <a:t>oltre a ricevere una </a:t>
            </a:r>
            <a:r>
              <a:rPr lang="it-IT" dirty="0"/>
              <a:t>educazione proiettata verso il loro futuro </a:t>
            </a:r>
          </a:p>
          <a:p>
            <a:r>
              <a:rPr lang="it-IT" dirty="0"/>
              <a:t>i</a:t>
            </a:r>
            <a:r>
              <a:rPr lang="it-IT" dirty="0" smtClean="0"/>
              <a:t>n orfanotrofio </a:t>
            </a:r>
            <a:r>
              <a:rPr lang="it-IT" dirty="0"/>
              <a:t>fino all’età di 21 anni</a:t>
            </a:r>
            <a:endParaRPr lang="it-IT" dirty="0" smtClean="0"/>
          </a:p>
          <a:p>
            <a:r>
              <a:rPr lang="it-IT" b="1" dirty="0" smtClean="0"/>
              <a:t>Maschi</a:t>
            </a:r>
            <a:r>
              <a:rPr lang="it-IT" dirty="0" smtClean="0"/>
              <a:t>: solo studi, personale addetto </a:t>
            </a:r>
            <a:r>
              <a:rPr lang="it-IT" dirty="0"/>
              <a:t>alla cucina e alla </a:t>
            </a:r>
            <a:r>
              <a:rPr lang="it-IT" dirty="0" smtClean="0"/>
              <a:t>lavanderia R</a:t>
            </a:r>
          </a:p>
          <a:p>
            <a:r>
              <a:rPr lang="it-IT" dirty="0" smtClean="0"/>
              <a:t>in orfanotrofio fino </a:t>
            </a:r>
            <a:r>
              <a:rPr lang="it-IT" dirty="0"/>
              <a:t>all’età di 18 anni.                                                                                                                       </a:t>
            </a:r>
          </a:p>
          <a:p>
            <a:r>
              <a:rPr lang="it-IT" dirty="0"/>
              <a:t>Il linguaggio </a:t>
            </a:r>
            <a:r>
              <a:rPr lang="it-IT" dirty="0" smtClean="0"/>
              <a:t>dell’800: cortese/educato e forbito, es. lettere da noi analizzate </a:t>
            </a:r>
          </a:p>
          <a:p>
            <a:r>
              <a:rPr lang="it-IT" dirty="0" smtClean="0"/>
              <a:t>Discipline scolastiche: es. calligrafia </a:t>
            </a:r>
            <a:r>
              <a:rPr lang="it-IT" dirty="0"/>
              <a:t>e diritti e </a:t>
            </a:r>
            <a:r>
              <a:rPr lang="it-IT" dirty="0" smtClean="0"/>
              <a:t>doveri</a:t>
            </a:r>
          </a:p>
          <a:p>
            <a:r>
              <a:rPr lang="it-IT" dirty="0" smtClean="0"/>
              <a:t>Grandissima importanza del matrimonio: vergogna e reato </a:t>
            </a:r>
            <a:r>
              <a:rPr lang="it-IT" dirty="0"/>
              <a:t>avere un figlio </a:t>
            </a:r>
            <a:r>
              <a:rPr lang="it-IT" dirty="0" smtClean="0"/>
              <a:t>illegittimo</a:t>
            </a:r>
          </a:p>
          <a:p>
            <a:r>
              <a:rPr lang="it-IT" dirty="0" smtClean="0"/>
              <a:t>Figli illegittimi: abbandonati </a:t>
            </a:r>
            <a:r>
              <a:rPr lang="it-IT" dirty="0"/>
              <a:t>nella “ruota degli esposti”, di cui una parte veniva immessa all’interno di una struttura </a:t>
            </a:r>
            <a:r>
              <a:rPr lang="it-IT" dirty="0" smtClean="0"/>
              <a:t>dove, </a:t>
            </a:r>
            <a:r>
              <a:rPr lang="it-IT" dirty="0"/>
              <a:t>aperto lo </a:t>
            </a:r>
            <a:r>
              <a:rPr lang="it-IT" dirty="0" smtClean="0"/>
              <a:t>sportello, c’era </a:t>
            </a:r>
            <a:r>
              <a:rPr lang="it-IT" dirty="0"/>
              <a:t>qualcuno </a:t>
            </a:r>
            <a:r>
              <a:rPr lang="it-IT" dirty="0" smtClean="0"/>
              <a:t>a prendersi cura del neonato. </a:t>
            </a:r>
            <a:endParaRPr lang="it-IT" dirty="0"/>
          </a:p>
          <a:p>
            <a:endParaRPr lang="it-IT" dirty="0"/>
          </a:p>
        </p:txBody>
      </p:sp>
    </p:spTree>
    <p:extLst>
      <p:ext uri="{BB962C8B-B14F-4D97-AF65-F5344CB8AC3E}">
        <p14:creationId xmlns:p14="http://schemas.microsoft.com/office/powerpoint/2010/main" val="421016786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r>
              <a:rPr lang="it-IT" dirty="0" smtClean="0"/>
              <a:t>Prima Guerra Mondiale</a:t>
            </a:r>
            <a:endParaRPr lang="it-IT" dirty="0"/>
          </a:p>
        </p:txBody>
      </p:sp>
      <p:sp>
        <p:nvSpPr>
          <p:cNvPr id="3" name="Sottotitolo 2"/>
          <p:cNvSpPr>
            <a:spLocks noGrp="1"/>
          </p:cNvSpPr>
          <p:nvPr>
            <p:ph type="subTitle" idx="1"/>
          </p:nvPr>
        </p:nvSpPr>
        <p:spPr/>
        <p:txBody>
          <a:bodyPr>
            <a:normAutofit/>
          </a:bodyPr>
          <a:lstStyle/>
          <a:p>
            <a:r>
              <a:rPr lang="it-IT" sz="3600" dirty="0" smtClean="0"/>
              <a:t>Una tragedia Europea</a:t>
            </a:r>
            <a:endParaRPr lang="it-IT" sz="3600" dirty="0"/>
          </a:p>
        </p:txBody>
      </p:sp>
    </p:spTree>
    <p:extLst>
      <p:ext uri="{BB962C8B-B14F-4D97-AF65-F5344CB8AC3E}">
        <p14:creationId xmlns:p14="http://schemas.microsoft.com/office/powerpoint/2010/main" val="19034666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La belle Époque</a:t>
            </a:r>
            <a:endParaRPr lang="it-IT" dirty="0"/>
          </a:p>
        </p:txBody>
      </p:sp>
      <p:sp>
        <p:nvSpPr>
          <p:cNvPr id="3" name="Segnaposto contenuto 2"/>
          <p:cNvSpPr>
            <a:spLocks noGrp="1"/>
          </p:cNvSpPr>
          <p:nvPr>
            <p:ph idx="1"/>
          </p:nvPr>
        </p:nvSpPr>
        <p:spPr/>
        <p:txBody>
          <a:bodyPr/>
          <a:lstStyle/>
          <a:p>
            <a:r>
              <a:rPr lang="it-IT" dirty="0" smtClean="0"/>
              <a:t>Da cento anni, dalla fine delle guerre napoleoniche, l’Europa non era stata teatro di una guerra continentale</a:t>
            </a:r>
          </a:p>
          <a:p>
            <a:pPr lvl="1"/>
            <a:r>
              <a:rPr lang="it-IT" dirty="0" smtClean="0"/>
              <a:t>  La guerra franco-prussiana (ultima guerra tra due  potenze) era durata due mesi</a:t>
            </a:r>
          </a:p>
          <a:p>
            <a:pPr lvl="1"/>
            <a:r>
              <a:rPr lang="it-IT" dirty="0" smtClean="0"/>
              <a:t>Altre guerre si erano consumate fuori dai confini europei.</a:t>
            </a:r>
            <a:endParaRPr lang="it-IT" dirty="0"/>
          </a:p>
          <a:p>
            <a:pPr marL="0" indent="0">
              <a:buNone/>
            </a:pPr>
            <a:endParaRPr lang="it-IT" dirty="0" smtClean="0"/>
          </a:p>
        </p:txBody>
      </p:sp>
      <p:sp>
        <p:nvSpPr>
          <p:cNvPr id="4" name="Freccia a destra 3"/>
          <p:cNvSpPr/>
          <p:nvPr/>
        </p:nvSpPr>
        <p:spPr>
          <a:xfrm>
            <a:off x="1805354" y="4536831"/>
            <a:ext cx="1078523" cy="4103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5" name="CasellaDiTesto 4"/>
          <p:cNvSpPr txBox="1"/>
          <p:nvPr/>
        </p:nvSpPr>
        <p:spPr>
          <a:xfrm>
            <a:off x="3223846" y="4216400"/>
            <a:ext cx="6646985" cy="1938992"/>
          </a:xfrm>
          <a:prstGeom prst="rect">
            <a:avLst/>
          </a:prstGeom>
          <a:noFill/>
        </p:spPr>
        <p:txBody>
          <a:bodyPr wrap="square" rtlCol="0">
            <a:spAutoFit/>
          </a:bodyPr>
          <a:lstStyle/>
          <a:p>
            <a:pPr marL="342900" indent="-342900">
              <a:buFont typeface="Arial" panose="020B0604020202020204" pitchFamily="34" charset="0"/>
              <a:buChar char="•"/>
            </a:pPr>
            <a:r>
              <a:rPr lang="it-IT" sz="2400" dirty="0" smtClean="0"/>
              <a:t>La lunga pace</a:t>
            </a:r>
          </a:p>
          <a:p>
            <a:pPr marL="342900" indent="-342900">
              <a:buFont typeface="Arial" panose="020B0604020202020204" pitchFamily="34" charset="0"/>
              <a:buChar char="•"/>
            </a:pPr>
            <a:r>
              <a:rPr lang="it-IT" sz="2400" dirty="0" smtClean="0"/>
              <a:t>Fiducia nella modernità e nel progresso</a:t>
            </a:r>
          </a:p>
          <a:p>
            <a:pPr marL="342900" indent="-342900">
              <a:buFont typeface="Arial" panose="020B0604020202020204" pitchFamily="34" charset="0"/>
              <a:buChar char="•"/>
            </a:pPr>
            <a:r>
              <a:rPr lang="it-IT" sz="2400" dirty="0" smtClean="0"/>
              <a:t>Speranza di riuscire a eliminare la guerra</a:t>
            </a:r>
          </a:p>
          <a:p>
            <a:pPr marL="342900" indent="-342900">
              <a:buFont typeface="Arial" panose="020B0604020202020204" pitchFamily="34" charset="0"/>
              <a:buChar char="•"/>
            </a:pPr>
            <a:r>
              <a:rPr lang="it-IT" sz="2400" dirty="0" smtClean="0"/>
              <a:t>1899: prima conferenza internazionale sulla Pace</a:t>
            </a:r>
          </a:p>
          <a:p>
            <a:pPr marL="342900" indent="-342900">
              <a:buFont typeface="Arial" panose="020B0604020202020204" pitchFamily="34" charset="0"/>
              <a:buChar char="•"/>
            </a:pPr>
            <a:r>
              <a:rPr lang="it-IT" sz="2400" dirty="0" smtClean="0"/>
              <a:t>1900: a Parigi, Esposizione universale</a:t>
            </a:r>
            <a:endParaRPr lang="it-IT" sz="2400" dirty="0"/>
          </a:p>
        </p:txBody>
      </p:sp>
    </p:spTree>
    <p:extLst>
      <p:ext uri="{BB962C8B-B14F-4D97-AF65-F5344CB8AC3E}">
        <p14:creationId xmlns:p14="http://schemas.microsoft.com/office/powerpoint/2010/main" val="75755182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295402" y="890692"/>
            <a:ext cx="9601196" cy="1303867"/>
          </a:xfrm>
        </p:spPr>
        <p:txBody>
          <a:bodyPr/>
          <a:lstStyle/>
          <a:p>
            <a:r>
              <a:rPr lang="it-IT" dirty="0" smtClean="0"/>
              <a:t>Cause dello scoppio della guerra</a:t>
            </a:r>
            <a:endParaRPr lang="it-IT" dirty="0"/>
          </a:p>
        </p:txBody>
      </p:sp>
      <p:graphicFrame>
        <p:nvGraphicFramePr>
          <p:cNvPr id="5" name="Segnaposto contenuto 4"/>
          <p:cNvGraphicFramePr>
            <a:graphicFrameLocks noGrp="1"/>
          </p:cNvGraphicFramePr>
          <p:nvPr>
            <p:ph idx="1"/>
            <p:extLst/>
          </p:nvPr>
        </p:nvGraphicFramePr>
        <p:xfrm>
          <a:off x="586153" y="1805354"/>
          <a:ext cx="10773508" cy="36927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asellaDiTesto 2"/>
          <p:cNvSpPr txBox="1"/>
          <p:nvPr/>
        </p:nvSpPr>
        <p:spPr>
          <a:xfrm>
            <a:off x="9148459" y="2761320"/>
            <a:ext cx="2292971" cy="2585323"/>
          </a:xfrm>
          <a:prstGeom prst="rect">
            <a:avLst/>
          </a:prstGeom>
          <a:noFill/>
        </p:spPr>
        <p:txBody>
          <a:bodyPr wrap="square" rtlCol="0">
            <a:spAutoFit/>
          </a:bodyPr>
          <a:lstStyle/>
          <a:p>
            <a:r>
              <a:rPr lang="it-IT" dirty="0" smtClean="0"/>
              <a:t>    &gt;</a:t>
            </a:r>
            <a:r>
              <a:rPr lang="it-IT" dirty="0"/>
              <a:t>Guerre balcaniche</a:t>
            </a:r>
          </a:p>
          <a:p>
            <a:r>
              <a:rPr lang="it-IT" dirty="0" smtClean="0"/>
              <a:t> &gt;</a:t>
            </a:r>
            <a:r>
              <a:rPr lang="it-IT" dirty="0"/>
              <a:t>Riarmamento </a:t>
            </a:r>
            <a:r>
              <a:rPr lang="it-IT" dirty="0" smtClean="0"/>
              <a:t>                           </a:t>
            </a:r>
          </a:p>
          <a:p>
            <a:r>
              <a:rPr lang="it-IT" dirty="0" smtClean="0"/>
              <a:t>      navale tedesco</a:t>
            </a:r>
          </a:p>
          <a:p>
            <a:r>
              <a:rPr lang="it-IT" dirty="0" smtClean="0"/>
              <a:t>&gt;</a:t>
            </a:r>
            <a:r>
              <a:rPr lang="it-IT" dirty="0"/>
              <a:t>Agitazioni </a:t>
            </a:r>
            <a:r>
              <a:rPr lang="it-IT" dirty="0" smtClean="0"/>
              <a:t>sociali, lotte sindacali                                (crisi economiche d1907/1913</a:t>
            </a:r>
            <a:r>
              <a:rPr lang="it-IT" dirty="0"/>
              <a:t>)</a:t>
            </a:r>
          </a:p>
          <a:p>
            <a:r>
              <a:rPr lang="it-IT" dirty="0" smtClean="0"/>
              <a:t>&gt;</a:t>
            </a:r>
            <a:r>
              <a:rPr lang="it-IT" dirty="0"/>
              <a:t>Crisi dell’impero </a:t>
            </a:r>
            <a:r>
              <a:rPr lang="it-IT" dirty="0" smtClean="0"/>
              <a:t>austro-ungarico</a:t>
            </a:r>
            <a:endParaRPr lang="it-IT" dirty="0"/>
          </a:p>
        </p:txBody>
      </p:sp>
    </p:spTree>
    <p:extLst>
      <p:ext uri="{BB962C8B-B14F-4D97-AF65-F5344CB8AC3E}">
        <p14:creationId xmlns:p14="http://schemas.microsoft.com/office/powerpoint/2010/main" val="46154808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3200" dirty="0" smtClean="0"/>
              <a:t>28 Giugno 1914: Studente bosniaco Gavrilo Princip uccide l’erede al trono austriaco, Francesco Ferdinando.</a:t>
            </a:r>
            <a:endParaRPr lang="it-IT" sz="3200" dirty="0"/>
          </a:p>
        </p:txBody>
      </p:sp>
      <p:sp>
        <p:nvSpPr>
          <p:cNvPr id="3" name="Segnaposto contenuto 2"/>
          <p:cNvSpPr>
            <a:spLocks noGrp="1"/>
          </p:cNvSpPr>
          <p:nvPr>
            <p:ph idx="1"/>
          </p:nvPr>
        </p:nvSpPr>
        <p:spPr/>
        <p:txBody>
          <a:bodyPr/>
          <a:lstStyle/>
          <a:p>
            <a:r>
              <a:rPr lang="it-IT" dirty="0" smtClean="0"/>
              <a:t>23 Luglio: l’Austria invia un duro ultimatum alla Serbia che non viene accettato               28 Luglio: l’Austria dichiara guerra alla Serbia</a:t>
            </a:r>
          </a:p>
          <a:p>
            <a:r>
              <a:rPr lang="it-IT" dirty="0" smtClean="0"/>
              <a:t>Scatta il sistema delle alleanze </a:t>
            </a:r>
          </a:p>
          <a:p>
            <a:pPr lvl="1"/>
            <a:r>
              <a:rPr lang="it-IT" dirty="0" smtClean="0"/>
              <a:t>Germania dichiara guerra alla Russia e alla Francia, invade il </a:t>
            </a:r>
            <a:r>
              <a:rPr lang="it-IT" dirty="0"/>
              <a:t>L</a:t>
            </a:r>
            <a:r>
              <a:rPr lang="it-IT" dirty="0" smtClean="0"/>
              <a:t>ussemburgo e il Belgio</a:t>
            </a:r>
          </a:p>
          <a:p>
            <a:pPr lvl="1"/>
            <a:r>
              <a:rPr lang="it-IT" dirty="0" smtClean="0"/>
              <a:t>Inghilterra dichiara guerra alla Germania</a:t>
            </a:r>
          </a:p>
          <a:p>
            <a:pPr lvl="1"/>
            <a:r>
              <a:rPr lang="it-IT" dirty="0" smtClean="0"/>
              <a:t>Giappone dichiara guerra alla Germania</a:t>
            </a:r>
          </a:p>
          <a:p>
            <a:pPr lvl="1"/>
            <a:r>
              <a:rPr lang="it-IT" dirty="0" smtClean="0"/>
              <a:t>Italia si dichiara neutrale</a:t>
            </a:r>
          </a:p>
          <a:p>
            <a:endParaRPr lang="it-IT" dirty="0"/>
          </a:p>
        </p:txBody>
      </p:sp>
      <p:sp>
        <p:nvSpPr>
          <p:cNvPr id="4" name="Freccia a destra 3"/>
          <p:cNvSpPr/>
          <p:nvPr/>
        </p:nvSpPr>
        <p:spPr>
          <a:xfrm>
            <a:off x="2872154" y="3012830"/>
            <a:ext cx="867507" cy="33997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Tree>
    <p:extLst>
      <p:ext uri="{BB962C8B-B14F-4D97-AF65-F5344CB8AC3E}">
        <p14:creationId xmlns:p14="http://schemas.microsoft.com/office/powerpoint/2010/main" val="88915472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L’annuncio venne accolto da folle acclamanti</a:t>
            </a:r>
            <a:endParaRPr lang="it-IT" dirty="0"/>
          </a:p>
        </p:txBody>
      </p:sp>
      <p:sp>
        <p:nvSpPr>
          <p:cNvPr id="3" name="Segnaposto contenuto 2"/>
          <p:cNvSpPr>
            <a:spLocks noGrp="1"/>
          </p:cNvSpPr>
          <p:nvPr>
            <p:ph sz="half" idx="1"/>
          </p:nvPr>
        </p:nvSpPr>
        <p:spPr/>
        <p:txBody>
          <a:bodyPr/>
          <a:lstStyle/>
          <a:p>
            <a:r>
              <a:rPr lang="it-IT" dirty="0" smtClean="0"/>
              <a:t>L’entusiasmo della guerra coinvolse prevalentemente il ceto medio urbano e giovani studenti</a:t>
            </a:r>
          </a:p>
          <a:p>
            <a:r>
              <a:rPr lang="it-IT" dirty="0" smtClean="0"/>
              <a:t>I mobilitati contadini andarono al fronte rassegnati senza conoscere le cause della guerra</a:t>
            </a:r>
            <a:endParaRPr lang="it-IT" dirty="0"/>
          </a:p>
        </p:txBody>
      </p:sp>
      <p:sp>
        <p:nvSpPr>
          <p:cNvPr id="4" name="Segnaposto contenuto 3"/>
          <p:cNvSpPr>
            <a:spLocks noGrp="1"/>
          </p:cNvSpPr>
          <p:nvPr>
            <p:ph sz="half" idx="2"/>
          </p:nvPr>
        </p:nvSpPr>
        <p:spPr/>
        <p:txBody>
          <a:bodyPr/>
          <a:lstStyle/>
          <a:p>
            <a:r>
              <a:rPr lang="it-IT" dirty="0" smtClean="0"/>
              <a:t>Gli stati belligeranti si illusero che la guerra sarebbe stata breve e combattuta con metodi tradizionali </a:t>
            </a:r>
            <a:endParaRPr lang="it-IT" dirty="0"/>
          </a:p>
        </p:txBody>
      </p:sp>
    </p:spTree>
    <p:extLst>
      <p:ext uri="{BB962C8B-B14F-4D97-AF65-F5344CB8AC3E}">
        <p14:creationId xmlns:p14="http://schemas.microsoft.com/office/powerpoint/2010/main" val="42674644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50319" y="3312868"/>
            <a:ext cx="2513403" cy="2867486"/>
          </a:xfrm>
          <a:prstGeom prst="ellipse">
            <a:avLst/>
          </a:prstGeom>
          <a:ln w="63500" cap="rnd">
            <a:solidFill>
              <a:schemeClr val="accent1">
                <a:lumMod val="50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4" name="Immagin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07021" y="711241"/>
            <a:ext cx="1519194" cy="2242447"/>
          </a:xfrm>
          <a:prstGeom prst="rect">
            <a:avLst/>
          </a:prstGeom>
        </p:spPr>
      </p:pic>
      <p:pic>
        <p:nvPicPr>
          <p:cNvPr id="5" name="Immagin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53729" y="973192"/>
            <a:ext cx="3329379" cy="2344438"/>
          </a:xfrm>
          <a:prstGeom prst="rect">
            <a:avLst/>
          </a:prstGeom>
        </p:spPr>
      </p:pic>
      <p:pic>
        <p:nvPicPr>
          <p:cNvPr id="6" name="Immagine 5"/>
          <p:cNvPicPr>
            <a:picLocks noChangeAspect="1"/>
          </p:cNvPicPr>
          <p:nvPr/>
        </p:nvPicPr>
        <p:blipFill rotWithShape="1">
          <a:blip r:embed="rId5">
            <a:extLst>
              <a:ext uri="{28A0092B-C50C-407E-A947-70E740481C1C}">
                <a14:useLocalDpi xmlns:a14="http://schemas.microsoft.com/office/drawing/2010/main" val="0"/>
              </a:ext>
            </a:extLst>
          </a:blip>
          <a:srcRect l="7589" t="21076"/>
          <a:stretch/>
        </p:blipFill>
        <p:spPr>
          <a:xfrm>
            <a:off x="1137138" y="4314093"/>
            <a:ext cx="2978184" cy="1716884"/>
          </a:xfrm>
          <a:prstGeom prst="rect">
            <a:avLst/>
          </a:prstGeom>
        </p:spPr>
      </p:pic>
      <p:pic>
        <p:nvPicPr>
          <p:cNvPr id="7" name="Immagin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98719" y="3704494"/>
            <a:ext cx="3380926" cy="2334952"/>
          </a:xfrm>
          <a:prstGeom prst="rect">
            <a:avLst/>
          </a:prstGeom>
        </p:spPr>
      </p:pic>
      <p:pic>
        <p:nvPicPr>
          <p:cNvPr id="8" name="Immagine 7"/>
          <p:cNvPicPr>
            <a:picLocks noChangeAspect="1"/>
          </p:cNvPicPr>
          <p:nvPr/>
        </p:nvPicPr>
        <p:blipFill rotWithShape="1">
          <a:blip r:embed="rId7">
            <a:extLst>
              <a:ext uri="{28A0092B-C50C-407E-A947-70E740481C1C}">
                <a14:useLocalDpi xmlns:a14="http://schemas.microsoft.com/office/drawing/2010/main" val="0"/>
              </a:ext>
            </a:extLst>
          </a:blip>
          <a:srcRect l="14278" t="25396"/>
          <a:stretch/>
        </p:blipFill>
        <p:spPr>
          <a:xfrm>
            <a:off x="820614" y="750277"/>
            <a:ext cx="2738437" cy="1592141"/>
          </a:xfrm>
          <a:prstGeom prst="rect">
            <a:avLst/>
          </a:prstGeom>
        </p:spPr>
      </p:pic>
      <p:pic>
        <p:nvPicPr>
          <p:cNvPr id="9" name="Immagine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033836" y="651614"/>
            <a:ext cx="1696957" cy="2262609"/>
          </a:xfrm>
          <a:prstGeom prst="rect">
            <a:avLst/>
          </a:prstGeom>
        </p:spPr>
      </p:pic>
      <p:pic>
        <p:nvPicPr>
          <p:cNvPr id="10" name="Immagine 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84738" y="2546304"/>
            <a:ext cx="2329299" cy="1664479"/>
          </a:xfrm>
          <a:prstGeom prst="rect">
            <a:avLst/>
          </a:prstGeom>
        </p:spPr>
      </p:pic>
    </p:spTree>
    <p:extLst>
      <p:ext uri="{BB962C8B-B14F-4D97-AF65-F5344CB8AC3E}">
        <p14:creationId xmlns:p14="http://schemas.microsoft.com/office/powerpoint/2010/main" val="377636527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idx="4294967295"/>
          </p:nvPr>
        </p:nvSpPr>
        <p:spPr>
          <a:xfrm>
            <a:off x="968935" y="538910"/>
            <a:ext cx="9601200" cy="1303337"/>
          </a:xfrm>
        </p:spPr>
        <p:txBody>
          <a:bodyPr/>
          <a:lstStyle/>
          <a:p>
            <a:r>
              <a:rPr lang="it-IT" dirty="0" smtClean="0"/>
              <a:t>Una guerra diversa da quelle precedenti</a:t>
            </a:r>
            <a:endParaRPr lang="it-IT" dirty="0"/>
          </a:p>
        </p:txBody>
      </p:sp>
      <p:graphicFrame>
        <p:nvGraphicFramePr>
          <p:cNvPr id="7" name="Diagramma 6"/>
          <p:cNvGraphicFramePr/>
          <p:nvPr>
            <p:extLst/>
          </p:nvPr>
        </p:nvGraphicFramePr>
        <p:xfrm>
          <a:off x="1742888" y="1842247"/>
          <a:ext cx="8053294" cy="42960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2696666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smtClean="0"/>
              <a:t>Patto di Londra (26 aprile 1915)</a:t>
            </a:r>
            <a:endParaRPr lang="it-IT" dirty="0"/>
          </a:p>
        </p:txBody>
      </p:sp>
      <p:sp>
        <p:nvSpPr>
          <p:cNvPr id="3" name="CasellaDiTesto 2"/>
          <p:cNvSpPr txBox="1"/>
          <p:nvPr/>
        </p:nvSpPr>
        <p:spPr>
          <a:xfrm>
            <a:off x="1637918" y="2869251"/>
            <a:ext cx="8848165" cy="1200329"/>
          </a:xfrm>
          <a:prstGeom prst="rect">
            <a:avLst/>
          </a:prstGeom>
          <a:noFill/>
        </p:spPr>
        <p:txBody>
          <a:bodyPr wrap="square" rtlCol="0">
            <a:spAutoFit/>
          </a:bodyPr>
          <a:lstStyle/>
          <a:p>
            <a:pPr marL="285750" indent="-285750">
              <a:buFont typeface="Arial" panose="020B0604020202020204" pitchFamily="34" charset="0"/>
              <a:buChar char="•"/>
            </a:pPr>
            <a:r>
              <a:rPr lang="it-IT" dirty="0" smtClean="0"/>
              <a:t>L’ Italia firma segretamente(Salandra)                  in caso di vittoria: vantaggi territoriali</a:t>
            </a:r>
          </a:p>
          <a:p>
            <a:pPr marL="285750" indent="-285750">
              <a:buFont typeface="Arial" panose="020B0604020202020204" pitchFamily="34" charset="0"/>
              <a:buChar char="•"/>
            </a:pPr>
            <a:r>
              <a:rPr lang="it-IT" dirty="0" smtClean="0"/>
              <a:t>Guerra sui confini dell’Austria (Cadorna)</a:t>
            </a:r>
          </a:p>
          <a:p>
            <a:pPr marL="285750" indent="-285750">
              <a:buFont typeface="Arial" panose="020B0604020202020204" pitchFamily="34" charset="0"/>
              <a:buChar char="•"/>
            </a:pPr>
            <a:r>
              <a:rPr lang="it-IT" dirty="0" smtClean="0"/>
              <a:t>Altre quattro battaglie, nessun risultato</a:t>
            </a:r>
          </a:p>
          <a:p>
            <a:pPr marL="285750" indent="-285750">
              <a:buFont typeface="Arial" panose="020B0604020202020204" pitchFamily="34" charset="0"/>
              <a:buChar char="•"/>
            </a:pPr>
            <a:r>
              <a:rPr lang="it-IT" dirty="0" smtClean="0"/>
              <a:t>Salandra si dimette, sale Boselli                            dichiara guerra alla Germania</a:t>
            </a:r>
            <a:endParaRPr lang="it-IT" dirty="0"/>
          </a:p>
        </p:txBody>
      </p:sp>
      <p:sp>
        <p:nvSpPr>
          <p:cNvPr id="4" name="Freccia a destra 3"/>
          <p:cNvSpPr/>
          <p:nvPr/>
        </p:nvSpPr>
        <p:spPr>
          <a:xfrm>
            <a:off x="5432612" y="2837765"/>
            <a:ext cx="551329" cy="2823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5" name="Freccia a destra 4"/>
          <p:cNvSpPr/>
          <p:nvPr/>
        </p:nvSpPr>
        <p:spPr>
          <a:xfrm>
            <a:off x="5432612" y="3631142"/>
            <a:ext cx="551329" cy="2823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Tree>
    <p:extLst>
      <p:ext uri="{BB962C8B-B14F-4D97-AF65-F5344CB8AC3E}">
        <p14:creationId xmlns:p14="http://schemas.microsoft.com/office/powerpoint/2010/main" val="77246528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Donne in guerra</a:t>
            </a:r>
            <a:endParaRPr lang="it-IT" dirty="0"/>
          </a:p>
        </p:txBody>
      </p:sp>
      <p:sp>
        <p:nvSpPr>
          <p:cNvPr id="4" name="CasellaDiTesto 3"/>
          <p:cNvSpPr txBox="1"/>
          <p:nvPr/>
        </p:nvSpPr>
        <p:spPr>
          <a:xfrm>
            <a:off x="1463488" y="2581835"/>
            <a:ext cx="4197724" cy="2862322"/>
          </a:xfrm>
          <a:prstGeom prst="rect">
            <a:avLst/>
          </a:prstGeom>
          <a:noFill/>
        </p:spPr>
        <p:txBody>
          <a:bodyPr wrap="square" rtlCol="0">
            <a:spAutoFit/>
          </a:bodyPr>
          <a:lstStyle/>
          <a:p>
            <a:r>
              <a:rPr lang="it-IT" dirty="0" smtClean="0"/>
              <a:t>Le donne assunsero i ruoli di:</a:t>
            </a:r>
          </a:p>
          <a:p>
            <a:pPr marL="285750" indent="-285750">
              <a:buFont typeface="Arial" panose="020B0604020202020204" pitchFamily="34" charset="0"/>
              <a:buChar char="•"/>
            </a:pPr>
            <a:r>
              <a:rPr lang="it-IT" dirty="0" smtClean="0"/>
              <a:t>Capofamiglia</a:t>
            </a:r>
          </a:p>
          <a:p>
            <a:pPr marL="285750" indent="-285750">
              <a:buFont typeface="Arial" panose="020B0604020202020204" pitchFamily="34" charset="0"/>
              <a:buChar char="•"/>
            </a:pPr>
            <a:r>
              <a:rPr lang="it-IT" dirty="0" smtClean="0"/>
              <a:t>Agricoltrici</a:t>
            </a:r>
          </a:p>
          <a:p>
            <a:pPr marL="285750" indent="-285750">
              <a:buFont typeface="Arial" panose="020B0604020202020204" pitchFamily="34" charset="0"/>
              <a:buChar char="•"/>
            </a:pPr>
            <a:r>
              <a:rPr lang="it-IT" dirty="0" smtClean="0"/>
              <a:t>Impiegate</a:t>
            </a:r>
          </a:p>
          <a:p>
            <a:pPr marL="285750" indent="-285750">
              <a:buFont typeface="Arial" panose="020B0604020202020204" pitchFamily="34" charset="0"/>
              <a:buChar char="•"/>
            </a:pPr>
            <a:r>
              <a:rPr lang="it-IT" dirty="0" smtClean="0"/>
              <a:t>Telefoniste</a:t>
            </a:r>
          </a:p>
          <a:p>
            <a:pPr marL="285750" indent="-285750">
              <a:buFont typeface="Arial" panose="020B0604020202020204" pitchFamily="34" charset="0"/>
              <a:buChar char="•"/>
            </a:pPr>
            <a:r>
              <a:rPr lang="it-IT" dirty="0" smtClean="0"/>
              <a:t>Autiste</a:t>
            </a:r>
          </a:p>
          <a:p>
            <a:pPr marL="285750" indent="-285750">
              <a:buFont typeface="Arial" panose="020B0604020202020204" pitchFamily="34" charset="0"/>
              <a:buChar char="•"/>
            </a:pPr>
            <a:r>
              <a:rPr lang="it-IT" dirty="0" smtClean="0"/>
              <a:t>Operaie nelle fabbriche d’armi</a:t>
            </a:r>
          </a:p>
          <a:p>
            <a:pPr marL="285750" indent="-285750">
              <a:buFont typeface="Arial" panose="020B0604020202020204" pitchFamily="34" charset="0"/>
              <a:buChar char="•"/>
            </a:pPr>
            <a:r>
              <a:rPr lang="it-IT" dirty="0" smtClean="0"/>
              <a:t>Operaie nelle fabbriche di munizioni</a:t>
            </a:r>
          </a:p>
          <a:p>
            <a:pPr marL="285750" indent="-285750">
              <a:buFont typeface="Arial" panose="020B0604020202020204" pitchFamily="34" charset="0"/>
              <a:buChar char="•"/>
            </a:pPr>
            <a:r>
              <a:rPr lang="it-IT" dirty="0" smtClean="0"/>
              <a:t>Operaie nelle fabbriche di aerei</a:t>
            </a:r>
          </a:p>
          <a:p>
            <a:pPr marL="285750" indent="-285750">
              <a:buFont typeface="Arial" panose="020B0604020202020204" pitchFamily="34" charset="0"/>
              <a:buChar char="•"/>
            </a:pPr>
            <a:r>
              <a:rPr lang="it-IT" dirty="0" smtClean="0"/>
              <a:t>Alcune si finsero uomini per combattere</a:t>
            </a:r>
            <a:endParaRPr lang="it-IT" dirty="0"/>
          </a:p>
        </p:txBody>
      </p:sp>
      <p:sp>
        <p:nvSpPr>
          <p:cNvPr id="5" name="Freccia a destra 4"/>
          <p:cNvSpPr/>
          <p:nvPr/>
        </p:nvSpPr>
        <p:spPr>
          <a:xfrm>
            <a:off x="5661212" y="3730608"/>
            <a:ext cx="551329" cy="2823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6" name="CasellaDiTesto 5"/>
          <p:cNvSpPr txBox="1"/>
          <p:nvPr/>
        </p:nvSpPr>
        <p:spPr>
          <a:xfrm>
            <a:off x="6779559" y="3410137"/>
            <a:ext cx="3630706" cy="923330"/>
          </a:xfrm>
          <a:prstGeom prst="rect">
            <a:avLst/>
          </a:prstGeom>
          <a:noFill/>
        </p:spPr>
        <p:txBody>
          <a:bodyPr wrap="square" rtlCol="0">
            <a:spAutoFit/>
          </a:bodyPr>
          <a:lstStyle/>
          <a:p>
            <a:r>
              <a:rPr lang="it-IT" dirty="0" smtClean="0"/>
              <a:t>Il contributo delle donne venne premiato in molti stati con la parità e il diritto di voto</a:t>
            </a:r>
            <a:endParaRPr lang="it-IT" dirty="0"/>
          </a:p>
        </p:txBody>
      </p:sp>
    </p:spTree>
    <p:extLst>
      <p:ext uri="{BB962C8B-B14F-4D97-AF65-F5344CB8AC3E}">
        <p14:creationId xmlns:p14="http://schemas.microsoft.com/office/powerpoint/2010/main" val="97345426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Violenze in tutto il paese</a:t>
            </a:r>
            <a:endParaRPr lang="it-IT" dirty="0"/>
          </a:p>
        </p:txBody>
      </p:sp>
      <p:sp>
        <p:nvSpPr>
          <p:cNvPr id="3" name="CasellaDiTesto 2"/>
          <p:cNvSpPr txBox="1"/>
          <p:nvPr/>
        </p:nvSpPr>
        <p:spPr>
          <a:xfrm>
            <a:off x="1438835" y="2891118"/>
            <a:ext cx="9117106" cy="923330"/>
          </a:xfrm>
          <a:prstGeom prst="rect">
            <a:avLst/>
          </a:prstGeom>
          <a:noFill/>
        </p:spPr>
        <p:txBody>
          <a:bodyPr wrap="square" rtlCol="0">
            <a:spAutoFit/>
          </a:bodyPr>
          <a:lstStyle/>
          <a:p>
            <a:pPr marL="285750" indent="-285750">
              <a:buFont typeface="Arial" panose="020B0604020202020204" pitchFamily="34" charset="0"/>
              <a:buChar char="•"/>
            </a:pPr>
            <a:r>
              <a:rPr lang="it-IT" dirty="0" smtClean="0"/>
              <a:t>Tutti coloro che non si dimostravano partecipi alla guerra (pacifisti e stranieri) venivano attaccati perché sospettati di spionaggio.</a:t>
            </a:r>
          </a:p>
          <a:p>
            <a:pPr marL="285750" indent="-285750">
              <a:buFont typeface="Arial" panose="020B0604020202020204" pitchFamily="34" charset="0"/>
              <a:buChar char="•"/>
            </a:pPr>
            <a:r>
              <a:rPr lang="it-IT" dirty="0" smtClean="0"/>
              <a:t>I cittadini provenienti dai paesi nemici venivano reclusi o deportati</a:t>
            </a:r>
          </a:p>
        </p:txBody>
      </p:sp>
    </p:spTree>
    <p:extLst>
      <p:ext uri="{BB962C8B-B14F-4D97-AF65-F5344CB8AC3E}">
        <p14:creationId xmlns:p14="http://schemas.microsoft.com/office/powerpoint/2010/main" val="111605635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idx="4294967295"/>
          </p:nvPr>
        </p:nvSpPr>
        <p:spPr>
          <a:xfrm>
            <a:off x="1177364" y="202736"/>
            <a:ext cx="9601200" cy="1303337"/>
          </a:xfrm>
        </p:spPr>
        <p:txBody>
          <a:bodyPr/>
          <a:lstStyle/>
          <a:p>
            <a:r>
              <a:rPr lang="it-IT" dirty="0" smtClean="0"/>
              <a:t>Fine della prima guerra mondiale</a:t>
            </a:r>
            <a:endParaRPr lang="it-IT" dirty="0"/>
          </a:p>
        </p:txBody>
      </p:sp>
      <p:graphicFrame>
        <p:nvGraphicFramePr>
          <p:cNvPr id="4" name="Diagramma 3"/>
          <p:cNvGraphicFramePr/>
          <p:nvPr>
            <p:extLst/>
          </p:nvPr>
        </p:nvGraphicFramePr>
        <p:xfrm>
          <a:off x="-173318" y="1156447"/>
          <a:ext cx="10608236" cy="50426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CasellaDiTesto 5"/>
          <p:cNvSpPr txBox="1"/>
          <p:nvPr/>
        </p:nvSpPr>
        <p:spPr>
          <a:xfrm>
            <a:off x="706717" y="5829761"/>
            <a:ext cx="4591424" cy="369332"/>
          </a:xfrm>
          <a:prstGeom prst="rect">
            <a:avLst/>
          </a:prstGeom>
          <a:noFill/>
        </p:spPr>
        <p:txBody>
          <a:bodyPr wrap="square" rtlCol="0">
            <a:spAutoFit/>
          </a:bodyPr>
          <a:lstStyle/>
          <a:p>
            <a:r>
              <a:rPr lang="it-IT" dirty="0" smtClean="0"/>
              <a:t>Il trattato di Versailles 1919 mette fine alla guerra</a:t>
            </a:r>
            <a:endParaRPr lang="it-IT" dirty="0"/>
          </a:p>
        </p:txBody>
      </p:sp>
    </p:spTree>
    <p:extLst>
      <p:ext uri="{BB962C8B-B14F-4D97-AF65-F5344CB8AC3E}">
        <p14:creationId xmlns:p14="http://schemas.microsoft.com/office/powerpoint/2010/main" val="272529960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2732739" y="3430990"/>
            <a:ext cx="6815669" cy="1515533"/>
          </a:xfrm>
        </p:spPr>
        <p:txBody>
          <a:bodyPr/>
          <a:lstStyle/>
          <a:p>
            <a:r>
              <a:rPr lang="it-IT" sz="3900" b="1" dirty="0" smtClean="0">
                <a:effectLst>
                  <a:outerShdw blurRad="38100" dist="38100" dir="2700000" algn="tl">
                    <a:srgbClr val="000000">
                      <a:alpha val="43137"/>
                    </a:srgbClr>
                  </a:outerShdw>
                </a:effectLst>
              </a:rPr>
              <a:t>BIOGRAFIE DEGLI ORFANI</a:t>
            </a:r>
            <a:r>
              <a:rPr lang="it-IT" sz="4000" dirty="0" smtClean="0"/>
              <a:t/>
            </a:r>
            <a:br>
              <a:rPr lang="it-IT" sz="4000" dirty="0" smtClean="0"/>
            </a:br>
            <a:r>
              <a:rPr lang="it-IT" dirty="0" smtClean="0"/>
              <a:t>                                          </a:t>
            </a:r>
            <a:r>
              <a:rPr lang="it-IT" sz="4200" dirty="0" smtClean="0"/>
              <a:t>caduti durante la prima guerra mondiale</a:t>
            </a:r>
            <a:endParaRPr lang="it-IT" sz="4200" dirty="0"/>
          </a:p>
        </p:txBody>
      </p:sp>
    </p:spTree>
    <p:extLst>
      <p:ext uri="{BB962C8B-B14F-4D97-AF65-F5344CB8AC3E}">
        <p14:creationId xmlns:p14="http://schemas.microsoft.com/office/powerpoint/2010/main" val="291873606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877330" y="606207"/>
            <a:ext cx="10490886" cy="5632311"/>
          </a:xfrm>
          <a:prstGeom prst="rect">
            <a:avLst/>
          </a:prstGeom>
        </p:spPr>
        <p:txBody>
          <a:bodyPr wrap="square">
            <a:spAutoFit/>
          </a:bodyPr>
          <a:lstStyle/>
          <a:p>
            <a:r>
              <a:rPr lang="it-IT" b="1" dirty="0">
                <a:solidFill>
                  <a:srgbClr val="000000"/>
                </a:solidFill>
                <a:ea typeface="Times New Roman" panose="02020603050405020304" pitchFamily="18" charset="0"/>
                <a:cs typeface="Times New Roman" panose="02020603050405020304" pitchFamily="18" charset="0"/>
              </a:rPr>
              <a:t>NOME E COGNOME : Rodolfo Baratto</a:t>
            </a:r>
            <a:r>
              <a:rPr lang="it-IT" dirty="0">
                <a:solidFill>
                  <a:srgbClr val="000000"/>
                </a:solidFill>
                <a:ea typeface="Times New Roman" panose="02020603050405020304" pitchFamily="18" charset="0"/>
                <a:cs typeface="Times New Roman" panose="02020603050405020304" pitchFamily="18" charset="0"/>
              </a:rPr>
              <a:t/>
            </a:r>
            <a:br>
              <a:rPr lang="it-IT" dirty="0">
                <a:solidFill>
                  <a:srgbClr val="000000"/>
                </a:solidFill>
                <a:ea typeface="Times New Roman" panose="02020603050405020304" pitchFamily="18" charset="0"/>
                <a:cs typeface="Times New Roman" panose="02020603050405020304" pitchFamily="18" charset="0"/>
              </a:rPr>
            </a:br>
            <a:r>
              <a:rPr lang="it-IT" b="1" dirty="0">
                <a:solidFill>
                  <a:srgbClr val="000000"/>
                </a:solidFill>
                <a:ea typeface="Times New Roman" panose="02020603050405020304" pitchFamily="18" charset="0"/>
                <a:cs typeface="Times New Roman" panose="02020603050405020304" pitchFamily="18" charset="0"/>
              </a:rPr>
              <a:t>DATA DI NASCITA</a:t>
            </a:r>
            <a:r>
              <a:rPr lang="it-IT" dirty="0">
                <a:solidFill>
                  <a:srgbClr val="000000"/>
                </a:solidFill>
                <a:ea typeface="Times New Roman" panose="02020603050405020304" pitchFamily="18" charset="0"/>
                <a:cs typeface="Times New Roman" panose="02020603050405020304" pitchFamily="18" charset="0"/>
              </a:rPr>
              <a:t> : 15 aprile 1897</a:t>
            </a:r>
            <a:br>
              <a:rPr lang="it-IT" dirty="0">
                <a:solidFill>
                  <a:srgbClr val="000000"/>
                </a:solidFill>
                <a:ea typeface="Times New Roman" panose="02020603050405020304" pitchFamily="18" charset="0"/>
                <a:cs typeface="Times New Roman" panose="02020603050405020304" pitchFamily="18" charset="0"/>
              </a:rPr>
            </a:br>
            <a:r>
              <a:rPr lang="it-IT" b="1" dirty="0">
                <a:solidFill>
                  <a:srgbClr val="000000"/>
                </a:solidFill>
                <a:ea typeface="Times New Roman" panose="02020603050405020304" pitchFamily="18" charset="0"/>
                <a:cs typeface="Times New Roman" panose="02020603050405020304" pitchFamily="18" charset="0"/>
              </a:rPr>
              <a:t>RESIDENZA</a:t>
            </a:r>
            <a:r>
              <a:rPr lang="it-IT" dirty="0">
                <a:solidFill>
                  <a:srgbClr val="000000"/>
                </a:solidFill>
                <a:ea typeface="Times New Roman" panose="02020603050405020304" pitchFamily="18" charset="0"/>
                <a:cs typeface="Times New Roman" panose="02020603050405020304" pitchFamily="18" charset="0"/>
              </a:rPr>
              <a:t>: Ha abitato in Via C. Vittoria 31 e in seguito si è trasferito </a:t>
            </a:r>
            <a:br>
              <a:rPr lang="it-IT" dirty="0">
                <a:solidFill>
                  <a:srgbClr val="000000"/>
                </a:solidFill>
                <a:ea typeface="Times New Roman" panose="02020603050405020304" pitchFamily="18" charset="0"/>
                <a:cs typeface="Times New Roman" panose="02020603050405020304" pitchFamily="18" charset="0"/>
              </a:rPr>
            </a:br>
            <a:r>
              <a:rPr lang="it-IT" dirty="0" smtClean="0">
                <a:solidFill>
                  <a:srgbClr val="000000"/>
                </a:solidFill>
                <a:ea typeface="Times New Roman" panose="02020603050405020304" pitchFamily="18" charset="0"/>
                <a:cs typeface="Times New Roman" panose="02020603050405020304" pitchFamily="18" charset="0"/>
              </a:rPr>
              <a:t>                         in </a:t>
            </a:r>
            <a:r>
              <a:rPr lang="it-IT" dirty="0">
                <a:solidFill>
                  <a:srgbClr val="000000"/>
                </a:solidFill>
                <a:ea typeface="Times New Roman" panose="02020603050405020304" pitchFamily="18" charset="0"/>
                <a:cs typeface="Times New Roman" panose="02020603050405020304" pitchFamily="18" charset="0"/>
              </a:rPr>
              <a:t>Via Ferrante Aporti 34</a:t>
            </a:r>
            <a:r>
              <a:rPr lang="it-IT" dirty="0" smtClean="0">
                <a:solidFill>
                  <a:srgbClr val="000000"/>
                </a:solidFill>
                <a:ea typeface="Times New Roman" panose="02020603050405020304" pitchFamily="18" charset="0"/>
                <a:cs typeface="Times New Roman" panose="02020603050405020304" pitchFamily="18" charset="0"/>
              </a:rPr>
              <a:t>.</a:t>
            </a:r>
          </a:p>
          <a:p>
            <a:r>
              <a:rPr lang="it-IT" b="1" dirty="0" smtClean="0">
                <a:solidFill>
                  <a:srgbClr val="000000"/>
                </a:solidFill>
                <a:ea typeface="Times New Roman" panose="02020603050405020304" pitchFamily="18" charset="0"/>
                <a:cs typeface="Times New Roman" panose="02020603050405020304" pitchFamily="18" charset="0"/>
              </a:rPr>
              <a:t>GENITORI</a:t>
            </a:r>
            <a:r>
              <a:rPr lang="it-IT" dirty="0" smtClean="0">
                <a:solidFill>
                  <a:srgbClr val="000000"/>
                </a:solidFill>
                <a:ea typeface="Times New Roman" panose="02020603050405020304" pitchFamily="18" charset="0"/>
                <a:cs typeface="Times New Roman" panose="02020603050405020304" pitchFamily="18" charset="0"/>
              </a:rPr>
              <a:t>:  padre </a:t>
            </a:r>
            <a:r>
              <a:rPr lang="it-IT" dirty="0">
                <a:solidFill>
                  <a:srgbClr val="000000"/>
                </a:solidFill>
                <a:ea typeface="Times New Roman" panose="02020603050405020304" pitchFamily="18" charset="0"/>
                <a:cs typeface="Times New Roman" panose="02020603050405020304" pitchFamily="18" charset="0"/>
              </a:rPr>
              <a:t>: </a:t>
            </a:r>
            <a:r>
              <a:rPr lang="it-IT" dirty="0" smtClean="0">
                <a:solidFill>
                  <a:srgbClr val="000000"/>
                </a:solidFill>
                <a:ea typeface="Times New Roman" panose="02020603050405020304" pitchFamily="18" charset="0"/>
                <a:cs typeface="Times New Roman" panose="02020603050405020304" pitchFamily="18" charset="0"/>
              </a:rPr>
              <a:t>Giuseppe; risiedeva </a:t>
            </a:r>
            <a:r>
              <a:rPr lang="it-IT" dirty="0">
                <a:solidFill>
                  <a:srgbClr val="000000"/>
                </a:solidFill>
                <a:ea typeface="Times New Roman" panose="02020603050405020304" pitchFamily="18" charset="0"/>
                <a:cs typeface="Times New Roman" panose="02020603050405020304" pitchFamily="18" charset="0"/>
              </a:rPr>
              <a:t>a Milano e svolgeva il lavoro di operaio e forse carbonaio; </a:t>
            </a:r>
            <a:br>
              <a:rPr lang="it-IT" dirty="0">
                <a:solidFill>
                  <a:srgbClr val="000000"/>
                </a:solidFill>
                <a:ea typeface="Times New Roman" panose="02020603050405020304" pitchFamily="18" charset="0"/>
                <a:cs typeface="Times New Roman" panose="02020603050405020304" pitchFamily="18" charset="0"/>
              </a:rPr>
            </a:br>
            <a:r>
              <a:rPr lang="it-IT" dirty="0" smtClean="0">
                <a:solidFill>
                  <a:srgbClr val="000000"/>
                </a:solidFill>
                <a:ea typeface="Times New Roman" panose="02020603050405020304" pitchFamily="18" charset="0"/>
                <a:cs typeface="Times New Roman" panose="02020603050405020304" pitchFamily="18" charset="0"/>
              </a:rPr>
              <a:t>                       morì </a:t>
            </a:r>
            <a:r>
              <a:rPr lang="it-IT" dirty="0">
                <a:solidFill>
                  <a:srgbClr val="000000"/>
                </a:solidFill>
                <a:ea typeface="Times New Roman" panose="02020603050405020304" pitchFamily="18" charset="0"/>
                <a:cs typeface="Times New Roman" panose="02020603050405020304" pitchFamily="18" charset="0"/>
              </a:rPr>
              <a:t>nel 9 maggio 1905.</a:t>
            </a:r>
            <a:br>
              <a:rPr lang="it-IT" dirty="0">
                <a:solidFill>
                  <a:srgbClr val="000000"/>
                </a:solidFill>
                <a:ea typeface="Times New Roman" panose="02020603050405020304" pitchFamily="18" charset="0"/>
                <a:cs typeface="Times New Roman" panose="02020603050405020304" pitchFamily="18" charset="0"/>
              </a:rPr>
            </a:br>
            <a:r>
              <a:rPr lang="it-IT" dirty="0" smtClean="0">
                <a:solidFill>
                  <a:srgbClr val="000000"/>
                </a:solidFill>
                <a:ea typeface="Times New Roman" panose="02020603050405020304" pitchFamily="18" charset="0"/>
                <a:cs typeface="Times New Roman" panose="02020603050405020304" pitchFamily="18" charset="0"/>
              </a:rPr>
              <a:t>                       madre</a:t>
            </a:r>
            <a:r>
              <a:rPr lang="it-IT" dirty="0">
                <a:solidFill>
                  <a:srgbClr val="000000"/>
                </a:solidFill>
                <a:ea typeface="Times New Roman" panose="02020603050405020304" pitchFamily="18" charset="0"/>
                <a:cs typeface="Times New Roman" panose="02020603050405020304" pitchFamily="18" charset="0"/>
              </a:rPr>
              <a:t>: Fiorina Rosalia Confalonieri: lavorava nell’ambito del </a:t>
            </a:r>
            <a:br>
              <a:rPr lang="it-IT" dirty="0">
                <a:solidFill>
                  <a:srgbClr val="000000"/>
                </a:solidFill>
                <a:ea typeface="Times New Roman" panose="02020603050405020304" pitchFamily="18" charset="0"/>
                <a:cs typeface="Times New Roman" panose="02020603050405020304" pitchFamily="18" charset="0"/>
              </a:rPr>
            </a:br>
            <a:r>
              <a:rPr lang="it-IT" dirty="0" smtClean="0">
                <a:solidFill>
                  <a:srgbClr val="000000"/>
                </a:solidFill>
                <a:ea typeface="Times New Roman" panose="02020603050405020304" pitchFamily="18" charset="0"/>
                <a:cs typeface="Times New Roman" panose="02020603050405020304" pitchFamily="18" charset="0"/>
              </a:rPr>
              <a:t>                       cartonaggio </a:t>
            </a:r>
            <a:r>
              <a:rPr lang="it-IT" dirty="0">
                <a:solidFill>
                  <a:srgbClr val="000000"/>
                </a:solidFill>
                <a:ea typeface="Times New Roman" panose="02020603050405020304" pitchFamily="18" charset="0"/>
                <a:cs typeface="Times New Roman" panose="02020603050405020304" pitchFamily="18" charset="0"/>
              </a:rPr>
              <a:t>e riceveva 120 lire all’anno dalla Congregazione di carità, </a:t>
            </a:r>
            <a:br>
              <a:rPr lang="it-IT" dirty="0">
                <a:solidFill>
                  <a:srgbClr val="000000"/>
                </a:solidFill>
                <a:ea typeface="Times New Roman" panose="02020603050405020304" pitchFamily="18" charset="0"/>
                <a:cs typeface="Times New Roman" panose="02020603050405020304" pitchFamily="18" charset="0"/>
              </a:rPr>
            </a:br>
            <a:r>
              <a:rPr lang="it-IT" dirty="0" smtClean="0">
                <a:solidFill>
                  <a:srgbClr val="000000"/>
                </a:solidFill>
                <a:ea typeface="Times New Roman" panose="02020603050405020304" pitchFamily="18" charset="0"/>
                <a:cs typeface="Times New Roman" panose="02020603050405020304" pitchFamily="18" charset="0"/>
              </a:rPr>
              <a:t>                       si </a:t>
            </a:r>
            <a:r>
              <a:rPr lang="it-IT" dirty="0">
                <a:solidFill>
                  <a:srgbClr val="000000"/>
                </a:solidFill>
                <a:ea typeface="Times New Roman" panose="02020603050405020304" pitchFamily="18" charset="0"/>
                <a:cs typeface="Times New Roman" panose="02020603050405020304" pitchFamily="18" charset="0"/>
              </a:rPr>
              <a:t>doveva occupare dei sei figli tutti minori di 10 anni</a:t>
            </a:r>
            <a:br>
              <a:rPr lang="it-IT" dirty="0">
                <a:solidFill>
                  <a:srgbClr val="000000"/>
                </a:solidFill>
                <a:ea typeface="Times New Roman" panose="02020603050405020304" pitchFamily="18" charset="0"/>
                <a:cs typeface="Times New Roman" panose="02020603050405020304" pitchFamily="18" charset="0"/>
              </a:rPr>
            </a:br>
            <a:r>
              <a:rPr lang="it-IT" b="1" dirty="0">
                <a:solidFill>
                  <a:srgbClr val="000000"/>
                </a:solidFill>
                <a:ea typeface="Times New Roman" panose="02020603050405020304" pitchFamily="18" charset="0"/>
                <a:cs typeface="Times New Roman" panose="02020603050405020304" pitchFamily="18" charset="0"/>
              </a:rPr>
              <a:t>TUTORE</a:t>
            </a:r>
            <a:r>
              <a:rPr lang="it-IT" dirty="0">
                <a:solidFill>
                  <a:srgbClr val="000000"/>
                </a:solidFill>
                <a:ea typeface="Times New Roman" panose="02020603050405020304" pitchFamily="18" charset="0"/>
                <a:cs typeface="Times New Roman" panose="02020603050405020304" pitchFamily="18" charset="0"/>
              </a:rPr>
              <a:t>: </a:t>
            </a:r>
            <a:r>
              <a:rPr lang="it-IT" dirty="0" smtClean="0">
                <a:solidFill>
                  <a:srgbClr val="000000"/>
                </a:solidFill>
                <a:ea typeface="Times New Roman" panose="02020603050405020304" pitchFamily="18" charset="0"/>
                <a:cs typeface="Times New Roman" panose="02020603050405020304" pitchFamily="18" charset="0"/>
              </a:rPr>
              <a:t>    Non </a:t>
            </a:r>
            <a:r>
              <a:rPr lang="it-IT" dirty="0">
                <a:solidFill>
                  <a:srgbClr val="000000"/>
                </a:solidFill>
                <a:ea typeface="Times New Roman" panose="02020603050405020304" pitchFamily="18" charset="0"/>
                <a:cs typeface="Times New Roman" panose="02020603050405020304" pitchFamily="18" charset="0"/>
              </a:rPr>
              <a:t>ci sono informazioni riguardanti il tutore, quindi si può </a:t>
            </a:r>
            <a:br>
              <a:rPr lang="it-IT" dirty="0">
                <a:solidFill>
                  <a:srgbClr val="000000"/>
                </a:solidFill>
                <a:ea typeface="Times New Roman" panose="02020603050405020304" pitchFamily="18" charset="0"/>
                <a:cs typeface="Times New Roman" panose="02020603050405020304" pitchFamily="18" charset="0"/>
              </a:rPr>
            </a:br>
            <a:r>
              <a:rPr lang="it-IT" dirty="0" smtClean="0">
                <a:solidFill>
                  <a:srgbClr val="000000"/>
                </a:solidFill>
                <a:ea typeface="Times New Roman" panose="02020603050405020304" pitchFamily="18" charset="0"/>
                <a:cs typeface="Times New Roman" panose="02020603050405020304" pitchFamily="18" charset="0"/>
              </a:rPr>
              <a:t>                       dedurre </a:t>
            </a:r>
            <a:r>
              <a:rPr lang="it-IT" dirty="0">
                <a:solidFill>
                  <a:srgbClr val="000000"/>
                </a:solidFill>
                <a:ea typeface="Times New Roman" panose="02020603050405020304" pitchFamily="18" charset="0"/>
                <a:cs typeface="Times New Roman" panose="02020603050405020304" pitchFamily="18" charset="0"/>
              </a:rPr>
              <a:t>che la madre si sia occupata di lui.</a:t>
            </a:r>
            <a:br>
              <a:rPr lang="it-IT" dirty="0">
                <a:solidFill>
                  <a:srgbClr val="000000"/>
                </a:solidFill>
                <a:ea typeface="Times New Roman" panose="02020603050405020304" pitchFamily="18" charset="0"/>
                <a:cs typeface="Times New Roman" panose="02020603050405020304" pitchFamily="18" charset="0"/>
              </a:rPr>
            </a:br>
            <a:r>
              <a:rPr lang="it-IT" b="1" dirty="0" smtClean="0">
                <a:solidFill>
                  <a:srgbClr val="000000"/>
                </a:solidFill>
                <a:ea typeface="Times New Roman" panose="02020603050405020304" pitchFamily="18" charset="0"/>
                <a:cs typeface="Times New Roman" panose="02020603050405020304" pitchFamily="18" charset="0"/>
              </a:rPr>
              <a:t>SALUTE</a:t>
            </a:r>
            <a:r>
              <a:rPr lang="it-IT" dirty="0" smtClean="0">
                <a:solidFill>
                  <a:srgbClr val="000000"/>
                </a:solidFill>
                <a:ea typeface="Times New Roman" panose="02020603050405020304" pitchFamily="18" charset="0"/>
                <a:cs typeface="Times New Roman" panose="02020603050405020304" pitchFamily="18" charset="0"/>
              </a:rPr>
              <a:t>:     Visite mediche: 13/07/1906 e 6/09/1906 – Vaccinazioni a 8 e 11 anni.</a:t>
            </a:r>
          </a:p>
          <a:p>
            <a:r>
              <a:rPr lang="it-IT" b="1" dirty="0" smtClean="0"/>
              <a:t>DATA DI AMMISSIONE</a:t>
            </a:r>
            <a:r>
              <a:rPr lang="it-IT" dirty="0" smtClean="0"/>
              <a:t>: </a:t>
            </a:r>
            <a:r>
              <a:rPr lang="it-IT" dirty="0"/>
              <a:t>6 settembre 1906 data di dimissione: 8 agosto 1914</a:t>
            </a:r>
            <a:br>
              <a:rPr lang="it-IT" dirty="0"/>
            </a:br>
            <a:r>
              <a:rPr lang="it-IT" b="1" dirty="0" smtClean="0"/>
              <a:t>SCUOLA</a:t>
            </a:r>
            <a:r>
              <a:rPr lang="it-IT" dirty="0" smtClean="0"/>
              <a:t>: 1ª</a:t>
            </a:r>
            <a:r>
              <a:rPr lang="it-IT" dirty="0"/>
              <a:t>, 2ª 3ª, 4ª e 5ª </a:t>
            </a:r>
            <a:r>
              <a:rPr lang="it-IT" dirty="0" smtClean="0"/>
              <a:t>elementare. Scuola professionale umanitaria</a:t>
            </a:r>
            <a:endParaRPr lang="it-IT" b="1" dirty="0"/>
          </a:p>
          <a:p>
            <a:r>
              <a:rPr lang="it-IT" b="1" dirty="0" smtClean="0"/>
              <a:t>CORSI SVOLTI</a:t>
            </a:r>
            <a:r>
              <a:rPr lang="it-IT" dirty="0" smtClean="0"/>
              <a:t>: tre </a:t>
            </a:r>
            <a:r>
              <a:rPr lang="it-IT" dirty="0"/>
              <a:t>corsi di disegno </a:t>
            </a:r>
            <a:r>
              <a:rPr lang="it-IT" dirty="0" smtClean="0"/>
              <a:t>ornamentale, un </a:t>
            </a:r>
            <a:r>
              <a:rPr lang="it-IT" dirty="0"/>
              <a:t>corso </a:t>
            </a:r>
            <a:r>
              <a:rPr lang="it-IT" dirty="0" smtClean="0"/>
              <a:t>musicale, due </a:t>
            </a:r>
            <a:r>
              <a:rPr lang="it-IT" dirty="0"/>
              <a:t>di disegno lineare</a:t>
            </a:r>
            <a:br>
              <a:rPr lang="it-IT" dirty="0"/>
            </a:br>
            <a:r>
              <a:rPr lang="it-IT" b="1" dirty="0" smtClean="0"/>
              <a:t>PROFESSIONE SVOLTA</a:t>
            </a:r>
            <a:r>
              <a:rPr lang="it-IT" dirty="0" smtClean="0"/>
              <a:t>: </a:t>
            </a:r>
            <a:r>
              <a:rPr lang="it-IT" dirty="0"/>
              <a:t>ha lavorato come meccanico ricevendo 2.8 lire al </a:t>
            </a:r>
            <a:br>
              <a:rPr lang="it-IT" dirty="0"/>
            </a:br>
            <a:r>
              <a:rPr lang="it-IT" dirty="0"/>
              <a:t>giorno ed è stato avviato alla professione di fornitore di metallo</a:t>
            </a:r>
            <a:br>
              <a:rPr lang="it-IT" dirty="0"/>
            </a:br>
            <a:r>
              <a:rPr lang="it-IT" dirty="0"/>
              <a:t>guadagno totale: 163,47 lire</a:t>
            </a:r>
            <a:br>
              <a:rPr lang="it-IT" dirty="0"/>
            </a:br>
            <a:r>
              <a:rPr lang="it-IT" b="1" dirty="0" smtClean="0"/>
              <a:t>CONDOTTA</a:t>
            </a:r>
            <a:r>
              <a:rPr lang="it-IT" dirty="0" smtClean="0"/>
              <a:t>: </a:t>
            </a:r>
            <a:r>
              <a:rPr lang="it-IT" dirty="0"/>
              <a:t>ha tenuto una condotta esemplare e buona.</a:t>
            </a:r>
            <a:br>
              <a:rPr lang="it-IT" dirty="0"/>
            </a:br>
            <a:r>
              <a:rPr lang="it-IT" b="1" dirty="0"/>
              <a:t>MORTE</a:t>
            </a:r>
            <a:r>
              <a:rPr lang="it-IT" dirty="0"/>
              <a:t>: morì combattendo per la Patria durante la prima guerra mondiale</a:t>
            </a:r>
            <a:r>
              <a:rPr lang="it-IT" dirty="0" smtClean="0"/>
              <a:t>.                          Elisabetta Maronati</a:t>
            </a:r>
            <a:endParaRPr lang="it-IT" dirty="0"/>
          </a:p>
        </p:txBody>
      </p:sp>
    </p:spTree>
    <p:extLst>
      <p:ext uri="{BB962C8B-B14F-4D97-AF65-F5344CB8AC3E}">
        <p14:creationId xmlns:p14="http://schemas.microsoft.com/office/powerpoint/2010/main" val="88570206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889687" y="671691"/>
            <a:ext cx="9894854" cy="5632311"/>
          </a:xfrm>
          <a:prstGeom prst="rect">
            <a:avLst/>
          </a:prstGeom>
        </p:spPr>
        <p:txBody>
          <a:bodyPr wrap="square">
            <a:spAutoFit/>
          </a:bodyPr>
          <a:lstStyle/>
          <a:p>
            <a:pPr algn="just"/>
            <a:r>
              <a:rPr lang="it-IT" b="1" dirty="0" smtClean="0">
                <a:solidFill>
                  <a:srgbClr val="000000"/>
                </a:solidFill>
                <a:ea typeface="Times New Roman" panose="02020603050405020304" pitchFamily="18" charset="0"/>
                <a:cs typeface="Times New Roman" panose="02020603050405020304" pitchFamily="18" charset="0"/>
              </a:rPr>
              <a:t>                                                                                                             </a:t>
            </a:r>
            <a:endParaRPr lang="it-IT" dirty="0" smtClean="0">
              <a:solidFill>
                <a:srgbClr val="000000"/>
              </a:solidFill>
              <a:ea typeface="Times New Roman" panose="02020603050405020304" pitchFamily="18" charset="0"/>
              <a:cs typeface="Times New Roman" panose="02020603050405020304" pitchFamily="18" charset="0"/>
            </a:endParaRPr>
          </a:p>
          <a:p>
            <a:r>
              <a:rPr lang="it-IT" b="1" dirty="0" smtClean="0">
                <a:solidFill>
                  <a:srgbClr val="000000"/>
                </a:solidFill>
                <a:ea typeface="Times New Roman" panose="02020603050405020304" pitchFamily="18" charset="0"/>
                <a:cs typeface="Times New Roman" panose="02020603050405020304" pitchFamily="18" charset="0"/>
              </a:rPr>
              <a:t>NOME E COGNOME</a:t>
            </a:r>
            <a:r>
              <a:rPr lang="it-IT" dirty="0" smtClean="0">
                <a:solidFill>
                  <a:srgbClr val="000000"/>
                </a:solidFill>
                <a:ea typeface="Times New Roman" panose="02020603050405020304" pitchFamily="18" charset="0"/>
                <a:cs typeface="Times New Roman" panose="02020603050405020304" pitchFamily="18" charset="0"/>
              </a:rPr>
              <a:t> : </a:t>
            </a:r>
            <a:r>
              <a:rPr lang="it-IT" b="1" dirty="0" smtClean="0">
                <a:solidFill>
                  <a:srgbClr val="000000"/>
                </a:solidFill>
                <a:ea typeface="Times New Roman" panose="02020603050405020304" pitchFamily="18" charset="0"/>
                <a:cs typeface="Times New Roman" panose="02020603050405020304" pitchFamily="18" charset="0"/>
              </a:rPr>
              <a:t>Enrico Bianchi</a:t>
            </a:r>
            <a:r>
              <a:rPr lang="it-IT" sz="1600" dirty="0" smtClean="0">
                <a:solidFill>
                  <a:srgbClr val="000000"/>
                </a:solidFill>
                <a:ea typeface="Times New Roman" panose="02020603050405020304" pitchFamily="18" charset="0"/>
                <a:cs typeface="Times New Roman" panose="02020603050405020304" pitchFamily="18" charset="0"/>
              </a:rPr>
              <a:t/>
            </a:r>
            <a:br>
              <a:rPr lang="it-IT" sz="1600" dirty="0" smtClean="0">
                <a:solidFill>
                  <a:srgbClr val="000000"/>
                </a:solidFill>
                <a:ea typeface="Times New Roman" panose="02020603050405020304" pitchFamily="18" charset="0"/>
                <a:cs typeface="Times New Roman" panose="02020603050405020304" pitchFamily="18" charset="0"/>
              </a:rPr>
            </a:br>
            <a:r>
              <a:rPr lang="it-IT" b="1" dirty="0" smtClean="0"/>
              <a:t>DATA DI AMMISSIONE</a:t>
            </a:r>
            <a:r>
              <a:rPr lang="it-IT" dirty="0" smtClean="0"/>
              <a:t>: 4 settembre 1907</a:t>
            </a:r>
          </a:p>
          <a:p>
            <a:r>
              <a:rPr lang="it-IT" b="1" dirty="0" smtClean="0">
                <a:solidFill>
                  <a:srgbClr val="000000"/>
                </a:solidFill>
                <a:ea typeface="Times New Roman" panose="02020603050405020304" pitchFamily="18" charset="0"/>
                <a:cs typeface="Times New Roman" panose="02020603050405020304" pitchFamily="18" charset="0"/>
              </a:rPr>
              <a:t>DATA DI DIMISSIONE: </a:t>
            </a:r>
            <a:r>
              <a:rPr lang="it-IT" dirty="0" smtClean="0">
                <a:solidFill>
                  <a:srgbClr val="000000"/>
                </a:solidFill>
                <a:ea typeface="Times New Roman" panose="02020603050405020304" pitchFamily="18" charset="0"/>
                <a:cs typeface="Times New Roman" panose="02020603050405020304" pitchFamily="18" charset="0"/>
              </a:rPr>
              <a:t>11 aprile 1914</a:t>
            </a:r>
          </a:p>
          <a:p>
            <a:r>
              <a:rPr lang="it-IT" b="1" dirty="0" smtClean="0">
                <a:solidFill>
                  <a:srgbClr val="000000"/>
                </a:solidFill>
                <a:ea typeface="Times New Roman" panose="02020603050405020304" pitchFamily="18" charset="0"/>
                <a:cs typeface="Times New Roman" panose="02020603050405020304" pitchFamily="18" charset="0"/>
              </a:rPr>
              <a:t>DATA E LUOGO DI </a:t>
            </a:r>
            <a:r>
              <a:rPr lang="it-IT" b="1" dirty="0">
                <a:solidFill>
                  <a:srgbClr val="000000"/>
                </a:solidFill>
                <a:ea typeface="Times New Roman" panose="02020603050405020304" pitchFamily="18" charset="0"/>
                <a:cs typeface="Times New Roman" panose="02020603050405020304" pitchFamily="18" charset="0"/>
              </a:rPr>
              <a:t>NASCITA </a:t>
            </a:r>
            <a:r>
              <a:rPr lang="it-IT" dirty="0" smtClean="0">
                <a:solidFill>
                  <a:srgbClr val="000000"/>
                </a:solidFill>
                <a:ea typeface="Times New Roman" panose="02020603050405020304" pitchFamily="18" charset="0"/>
                <a:cs typeface="Times New Roman" panose="02020603050405020304" pitchFamily="18" charset="0"/>
              </a:rPr>
              <a:t>:4 settembre 1896, Milano</a:t>
            </a:r>
            <a:r>
              <a:rPr lang="it-IT" sz="1600" dirty="0">
                <a:solidFill>
                  <a:srgbClr val="000000"/>
                </a:solidFill>
                <a:ea typeface="Times New Roman" panose="02020603050405020304" pitchFamily="18" charset="0"/>
                <a:cs typeface="Times New Roman" panose="02020603050405020304" pitchFamily="18" charset="0"/>
              </a:rPr>
              <a:t/>
            </a:r>
            <a:br>
              <a:rPr lang="it-IT" sz="1600" dirty="0">
                <a:solidFill>
                  <a:srgbClr val="000000"/>
                </a:solidFill>
                <a:ea typeface="Times New Roman" panose="02020603050405020304" pitchFamily="18" charset="0"/>
                <a:cs typeface="Times New Roman" panose="02020603050405020304" pitchFamily="18" charset="0"/>
              </a:rPr>
            </a:br>
            <a:r>
              <a:rPr lang="it-IT" b="1" dirty="0">
                <a:solidFill>
                  <a:srgbClr val="000000"/>
                </a:solidFill>
                <a:ea typeface="Times New Roman" panose="02020603050405020304" pitchFamily="18" charset="0"/>
                <a:cs typeface="Times New Roman" panose="02020603050405020304" pitchFamily="18" charset="0"/>
              </a:rPr>
              <a:t>RESIDENZA</a:t>
            </a:r>
            <a:r>
              <a:rPr lang="it-IT" dirty="0">
                <a:solidFill>
                  <a:srgbClr val="000000"/>
                </a:solidFill>
                <a:ea typeface="Times New Roman" panose="02020603050405020304" pitchFamily="18" charset="0"/>
                <a:cs typeface="Times New Roman" panose="02020603050405020304" pitchFamily="18" charset="0"/>
              </a:rPr>
              <a:t>: </a:t>
            </a:r>
            <a:r>
              <a:rPr lang="it-IT" dirty="0" smtClean="0">
                <a:solidFill>
                  <a:srgbClr val="000000"/>
                </a:solidFill>
                <a:ea typeface="Times New Roman" panose="02020603050405020304" pitchFamily="18" charset="0"/>
                <a:cs typeface="Times New Roman" panose="02020603050405020304" pitchFamily="18" charset="0"/>
              </a:rPr>
              <a:t>viale Romana n. 29</a:t>
            </a:r>
          </a:p>
          <a:p>
            <a:r>
              <a:rPr lang="it-IT" b="1" dirty="0" smtClean="0">
                <a:solidFill>
                  <a:srgbClr val="000000"/>
                </a:solidFill>
                <a:ea typeface="Times New Roman" panose="02020603050405020304" pitchFamily="18" charset="0"/>
                <a:cs typeface="Times New Roman" panose="02020603050405020304" pitchFamily="18" charset="0"/>
              </a:rPr>
              <a:t>FAMIGLIA</a:t>
            </a:r>
            <a:r>
              <a:rPr lang="it-IT" dirty="0" smtClean="0">
                <a:solidFill>
                  <a:srgbClr val="000000"/>
                </a:solidFill>
                <a:ea typeface="Times New Roman" panose="02020603050405020304" pitchFamily="18" charset="0"/>
                <a:cs typeface="Times New Roman" panose="02020603050405020304" pitchFamily="18" charset="0"/>
              </a:rPr>
              <a:t>: </a:t>
            </a:r>
            <a:r>
              <a:rPr lang="it-IT" u="sng" dirty="0" smtClean="0">
                <a:solidFill>
                  <a:srgbClr val="000000"/>
                </a:solidFill>
                <a:ea typeface="Times New Roman" panose="02020603050405020304" pitchFamily="18" charset="0"/>
                <a:cs typeface="Times New Roman" panose="02020603050405020304" pitchFamily="18" charset="0"/>
              </a:rPr>
              <a:t>padre</a:t>
            </a:r>
            <a:r>
              <a:rPr lang="it-IT" dirty="0" smtClean="0">
                <a:solidFill>
                  <a:srgbClr val="000000"/>
                </a:solidFill>
                <a:ea typeface="Times New Roman" panose="02020603050405020304" pitchFamily="18" charset="0"/>
                <a:cs typeface="Times New Roman" panose="02020603050405020304" pitchFamily="18" charset="0"/>
              </a:rPr>
              <a:t> </a:t>
            </a:r>
            <a:r>
              <a:rPr lang="it-IT" dirty="0">
                <a:solidFill>
                  <a:srgbClr val="000000"/>
                </a:solidFill>
                <a:ea typeface="Times New Roman" panose="02020603050405020304" pitchFamily="18" charset="0"/>
                <a:cs typeface="Times New Roman" panose="02020603050405020304" pitchFamily="18" charset="0"/>
              </a:rPr>
              <a:t>: </a:t>
            </a:r>
            <a:r>
              <a:rPr lang="it-IT" dirty="0" smtClean="0">
                <a:solidFill>
                  <a:srgbClr val="000000"/>
                </a:solidFill>
                <a:ea typeface="Times New Roman" panose="02020603050405020304" pitchFamily="18" charset="0"/>
                <a:cs typeface="Times New Roman" panose="02020603050405020304" pitchFamily="18" charset="0"/>
              </a:rPr>
              <a:t>Guerrino Bianchi, meccanico, morto il 2 febbraio 1901</a:t>
            </a:r>
            <a:r>
              <a:rPr lang="it-IT" dirty="0">
                <a:solidFill>
                  <a:srgbClr val="000000"/>
                </a:solidFill>
                <a:ea typeface="Times New Roman" panose="02020603050405020304" pitchFamily="18" charset="0"/>
                <a:cs typeface="Times New Roman" panose="02020603050405020304" pitchFamily="18" charset="0"/>
              </a:rPr>
              <a:t> </a:t>
            </a:r>
            <a:r>
              <a:rPr lang="it-IT" sz="1600" dirty="0">
                <a:solidFill>
                  <a:srgbClr val="000000"/>
                </a:solidFill>
                <a:ea typeface="Times New Roman" panose="02020603050405020304" pitchFamily="18" charset="0"/>
                <a:cs typeface="Times New Roman" panose="02020603050405020304" pitchFamily="18" charset="0"/>
              </a:rPr>
              <a:t/>
            </a:r>
            <a:br>
              <a:rPr lang="it-IT" sz="1600" dirty="0">
                <a:solidFill>
                  <a:srgbClr val="000000"/>
                </a:solidFill>
                <a:ea typeface="Times New Roman" panose="02020603050405020304" pitchFamily="18" charset="0"/>
                <a:cs typeface="Times New Roman" panose="02020603050405020304" pitchFamily="18" charset="0"/>
              </a:rPr>
            </a:br>
            <a:r>
              <a:rPr lang="it-IT" sz="1600" dirty="0" smtClean="0">
                <a:solidFill>
                  <a:srgbClr val="000000"/>
                </a:solidFill>
                <a:ea typeface="Times New Roman" panose="02020603050405020304" pitchFamily="18" charset="0"/>
                <a:cs typeface="Times New Roman" panose="02020603050405020304" pitchFamily="18" charset="0"/>
              </a:rPr>
              <a:t>                        </a:t>
            </a:r>
            <a:r>
              <a:rPr lang="it-IT" u="sng" dirty="0" smtClean="0">
                <a:solidFill>
                  <a:srgbClr val="000000"/>
                </a:solidFill>
                <a:ea typeface="Times New Roman" panose="02020603050405020304" pitchFamily="18" charset="0"/>
                <a:cs typeface="Times New Roman" panose="02020603050405020304" pitchFamily="18" charset="0"/>
              </a:rPr>
              <a:t>madre</a:t>
            </a:r>
            <a:r>
              <a:rPr lang="it-IT" dirty="0" smtClean="0">
                <a:solidFill>
                  <a:srgbClr val="000000"/>
                </a:solidFill>
                <a:ea typeface="Times New Roman" panose="02020603050405020304" pitchFamily="18" charset="0"/>
                <a:cs typeface="Times New Roman" panose="02020603050405020304" pitchFamily="18" charset="0"/>
              </a:rPr>
              <a:t>: Maddalena Zucca, casalinga, morta il 4 agosto 1906</a:t>
            </a:r>
          </a:p>
          <a:p>
            <a:r>
              <a:rPr lang="it-IT" sz="1600" dirty="0" smtClean="0">
                <a:solidFill>
                  <a:srgbClr val="000000"/>
                </a:solidFill>
                <a:ea typeface="Times New Roman" panose="02020603050405020304" pitchFamily="18" charset="0"/>
                <a:cs typeface="Times New Roman" panose="02020603050405020304" pitchFamily="18" charset="0"/>
              </a:rPr>
              <a:t>                 </a:t>
            </a:r>
            <a:r>
              <a:rPr lang="it-IT" dirty="0" smtClean="0">
                <a:solidFill>
                  <a:srgbClr val="000000"/>
                </a:solidFill>
                <a:ea typeface="Times New Roman" panose="02020603050405020304" pitchFamily="18" charset="0"/>
                <a:cs typeface="Times New Roman" panose="02020603050405020304" pitchFamily="18" charset="0"/>
              </a:rPr>
              <a:t>      </a:t>
            </a:r>
            <a:r>
              <a:rPr lang="it-IT" u="sng" dirty="0" smtClean="0">
                <a:solidFill>
                  <a:srgbClr val="000000"/>
                </a:solidFill>
                <a:ea typeface="Times New Roman" panose="02020603050405020304" pitchFamily="18" charset="0"/>
                <a:cs typeface="Times New Roman" panose="02020603050405020304" pitchFamily="18" charset="0"/>
              </a:rPr>
              <a:t>fratello</a:t>
            </a:r>
            <a:r>
              <a:rPr lang="it-IT" dirty="0" smtClean="0">
                <a:solidFill>
                  <a:srgbClr val="000000"/>
                </a:solidFill>
                <a:ea typeface="Times New Roman" panose="02020603050405020304" pitchFamily="18" charset="0"/>
                <a:cs typeface="Times New Roman" panose="02020603050405020304" pitchFamily="18" charset="0"/>
              </a:rPr>
              <a:t>: Angelo, 14 anni, sfornatore (60 L. mensili)</a:t>
            </a:r>
          </a:p>
          <a:p>
            <a:r>
              <a:rPr lang="it-IT" dirty="0" smtClean="0">
                <a:solidFill>
                  <a:srgbClr val="000000"/>
                </a:solidFill>
                <a:ea typeface="Times New Roman" panose="02020603050405020304" pitchFamily="18" charset="0"/>
                <a:cs typeface="Times New Roman" panose="02020603050405020304" pitchFamily="18" charset="0"/>
              </a:rPr>
              <a:t>                     </a:t>
            </a:r>
            <a:r>
              <a:rPr lang="it-IT" u="sng" dirty="0" smtClean="0">
                <a:solidFill>
                  <a:srgbClr val="000000"/>
                </a:solidFill>
                <a:ea typeface="Times New Roman" panose="02020603050405020304" pitchFamily="18" charset="0"/>
                <a:cs typeface="Times New Roman" panose="02020603050405020304" pitchFamily="18" charset="0"/>
              </a:rPr>
              <a:t>sorelle</a:t>
            </a:r>
            <a:r>
              <a:rPr lang="it-IT" dirty="0" smtClean="0">
                <a:solidFill>
                  <a:srgbClr val="000000"/>
                </a:solidFill>
                <a:ea typeface="Times New Roman" panose="02020603050405020304" pitchFamily="18" charset="0"/>
                <a:cs typeface="Times New Roman" panose="02020603050405020304" pitchFamily="18" charset="0"/>
              </a:rPr>
              <a:t>: Antonietta, 9 anni, ospite dell’orfanotrofio femminile e Maria nata nel 1898</a:t>
            </a:r>
          </a:p>
          <a:p>
            <a:r>
              <a:rPr lang="it-IT" dirty="0" smtClean="0">
                <a:solidFill>
                  <a:srgbClr val="000000"/>
                </a:solidFill>
                <a:ea typeface="Times New Roman" panose="02020603050405020304" pitchFamily="18" charset="0"/>
                <a:cs typeface="Times New Roman" panose="02020603050405020304" pitchFamily="18" charset="0"/>
              </a:rPr>
              <a:t>                     </a:t>
            </a:r>
            <a:r>
              <a:rPr lang="it-IT" u="sng" dirty="0" smtClean="0">
                <a:solidFill>
                  <a:srgbClr val="000000"/>
                </a:solidFill>
                <a:ea typeface="Times New Roman" panose="02020603050405020304" pitchFamily="18" charset="0"/>
                <a:cs typeface="Times New Roman" panose="02020603050405020304" pitchFamily="18" charset="0"/>
              </a:rPr>
              <a:t>zia materna: </a:t>
            </a:r>
            <a:r>
              <a:rPr lang="it-IT" dirty="0" smtClean="0">
                <a:solidFill>
                  <a:srgbClr val="000000"/>
                </a:solidFill>
                <a:ea typeface="Times New Roman" panose="02020603050405020304" pitchFamily="18" charset="0"/>
                <a:cs typeface="Times New Roman" panose="02020603050405020304" pitchFamily="18" charset="0"/>
              </a:rPr>
              <a:t>Francesca, vivente m incapace di occuparsi dell’orfano perché miserabile</a:t>
            </a:r>
            <a:r>
              <a:rPr lang="it-IT" dirty="0">
                <a:solidFill>
                  <a:srgbClr val="000000"/>
                </a:solidFill>
                <a:ea typeface="Times New Roman" panose="02020603050405020304" pitchFamily="18" charset="0"/>
                <a:cs typeface="Times New Roman" panose="02020603050405020304" pitchFamily="18" charset="0"/>
              </a:rPr>
              <a:t/>
            </a:r>
            <a:br>
              <a:rPr lang="it-IT" dirty="0">
                <a:solidFill>
                  <a:srgbClr val="000000"/>
                </a:solidFill>
                <a:ea typeface="Times New Roman" panose="02020603050405020304" pitchFamily="18" charset="0"/>
                <a:cs typeface="Times New Roman" panose="02020603050405020304" pitchFamily="18" charset="0"/>
              </a:rPr>
            </a:br>
            <a:r>
              <a:rPr lang="it-IT" b="1" dirty="0" smtClean="0">
                <a:solidFill>
                  <a:srgbClr val="000000"/>
                </a:solidFill>
                <a:ea typeface="Times New Roman" panose="02020603050405020304" pitchFamily="18" charset="0"/>
                <a:cs typeface="Times New Roman" panose="02020603050405020304" pitchFamily="18" charset="0"/>
              </a:rPr>
              <a:t>TUTORE</a:t>
            </a:r>
            <a:r>
              <a:rPr lang="it-IT" dirty="0">
                <a:solidFill>
                  <a:srgbClr val="000000"/>
                </a:solidFill>
                <a:ea typeface="Times New Roman" panose="02020603050405020304" pitchFamily="18" charset="0"/>
                <a:cs typeface="Times New Roman" panose="02020603050405020304" pitchFamily="18" charset="0"/>
              </a:rPr>
              <a:t>: </a:t>
            </a:r>
            <a:r>
              <a:rPr lang="it-IT" dirty="0" smtClean="0">
                <a:solidFill>
                  <a:srgbClr val="000000"/>
                </a:solidFill>
                <a:ea typeface="Times New Roman" panose="02020603050405020304" pitchFamily="18" charset="0"/>
                <a:cs typeface="Times New Roman" panose="02020603050405020304" pitchFamily="18" charset="0"/>
              </a:rPr>
              <a:t>Enrico Bianchi, zio paterno, e secondo marito della madre dell’orfano </a:t>
            </a:r>
          </a:p>
          <a:p>
            <a:r>
              <a:rPr lang="it-IT" b="1" dirty="0" smtClean="0">
                <a:solidFill>
                  <a:srgbClr val="000000"/>
                </a:solidFill>
                <a:ea typeface="Times New Roman" panose="02020603050405020304" pitchFamily="18" charset="0"/>
                <a:cs typeface="Times New Roman" panose="02020603050405020304" pitchFamily="18" charset="0"/>
              </a:rPr>
              <a:t>SALUTE: </a:t>
            </a:r>
            <a:r>
              <a:rPr lang="it-IT" dirty="0" smtClean="0">
                <a:solidFill>
                  <a:srgbClr val="000000"/>
                </a:solidFill>
                <a:ea typeface="Times New Roman" panose="02020603050405020304" pitchFamily="18" charset="0"/>
                <a:cs typeface="Times New Roman" panose="02020603050405020304" pitchFamily="18" charset="0"/>
              </a:rPr>
              <a:t>2 Settembre 1907, sano stato di salute</a:t>
            </a:r>
          </a:p>
          <a:p>
            <a:r>
              <a:rPr lang="it-IT" b="1" dirty="0" smtClean="0"/>
              <a:t>SCUOLA</a:t>
            </a:r>
            <a:r>
              <a:rPr lang="it-IT" dirty="0" smtClean="0"/>
              <a:t> </a:t>
            </a:r>
            <a:r>
              <a:rPr lang="it-IT" b="1" dirty="0" smtClean="0"/>
              <a:t>(studi elementari): </a:t>
            </a:r>
            <a:r>
              <a:rPr lang="it-IT" dirty="0" smtClean="0"/>
              <a:t>fino alla quinta, studi professionali e 1° e 2° corso sezione orafi</a:t>
            </a:r>
          </a:p>
          <a:p>
            <a:r>
              <a:rPr lang="it-IT" dirty="0" smtClean="0"/>
              <a:t>{</a:t>
            </a:r>
            <a:r>
              <a:rPr lang="it-IT" u="sng" dirty="0" smtClean="0"/>
              <a:t>anno 1905-1906</a:t>
            </a:r>
            <a:r>
              <a:rPr lang="it-IT" dirty="0" smtClean="0"/>
              <a:t>: bocciato, </a:t>
            </a:r>
            <a:r>
              <a:rPr lang="it-IT" u="sng" dirty="0" smtClean="0"/>
              <a:t>anno 1907-1908</a:t>
            </a:r>
            <a:r>
              <a:rPr lang="it-IT" dirty="0" smtClean="0"/>
              <a:t>: promosso, classe terza; </a:t>
            </a:r>
            <a:r>
              <a:rPr lang="it-IT" u="sng" dirty="0" smtClean="0"/>
              <a:t>anno 1908-1909</a:t>
            </a:r>
            <a:r>
              <a:rPr lang="it-IT" dirty="0" smtClean="0"/>
              <a:t>: promosso, classe quarta, </a:t>
            </a:r>
            <a:r>
              <a:rPr lang="it-IT" u="sng" dirty="0" smtClean="0"/>
              <a:t>anno 1909-1910</a:t>
            </a:r>
            <a:r>
              <a:rPr lang="it-IT" dirty="0" smtClean="0"/>
              <a:t>: promosso, classe quinta </a:t>
            </a:r>
            <a:r>
              <a:rPr lang="it-IT" u="sng" dirty="0" smtClean="0"/>
              <a:t>e anno 1910-1911</a:t>
            </a:r>
            <a:r>
              <a:rPr lang="it-IT" dirty="0" smtClean="0"/>
              <a:t>: ammesso alla sezione orafi}</a:t>
            </a:r>
          </a:p>
          <a:p>
            <a:r>
              <a:rPr lang="it-IT" b="1" dirty="0" smtClean="0"/>
              <a:t>SCUOLA </a:t>
            </a:r>
            <a:r>
              <a:rPr lang="it-IT" b="1" dirty="0"/>
              <a:t>(studi complementari): </a:t>
            </a:r>
            <a:r>
              <a:rPr lang="it-IT" dirty="0"/>
              <a:t>fino al terzo corso</a:t>
            </a:r>
          </a:p>
          <a:p>
            <a:r>
              <a:rPr lang="it-IT" b="1" dirty="0" smtClean="0"/>
              <a:t>PROFESSIONE </a:t>
            </a:r>
            <a:r>
              <a:rPr lang="it-IT" b="1" dirty="0"/>
              <a:t>SVOLTA</a:t>
            </a:r>
            <a:r>
              <a:rPr lang="it-IT" dirty="0"/>
              <a:t>: </a:t>
            </a:r>
            <a:r>
              <a:rPr lang="it-IT" dirty="0" smtClean="0"/>
              <a:t>incisore di metallo, ditta «Tacconi», con retribuzione giornaliera di L. 2,50 </a:t>
            </a:r>
            <a:r>
              <a:rPr lang="it-IT" b="1" dirty="0" smtClean="0"/>
              <a:t>MORTE</a:t>
            </a:r>
            <a:r>
              <a:rPr lang="it-IT" dirty="0"/>
              <a:t>: </a:t>
            </a:r>
            <a:r>
              <a:rPr lang="it-IT" dirty="0" smtClean="0"/>
              <a:t>caduto per </a:t>
            </a:r>
            <a:r>
              <a:rPr lang="it-IT" dirty="0"/>
              <a:t>la </a:t>
            </a:r>
            <a:r>
              <a:rPr lang="it-IT" dirty="0" smtClean="0"/>
              <a:t>Patria durante </a:t>
            </a:r>
            <a:r>
              <a:rPr lang="it-IT" dirty="0"/>
              <a:t>la prima guerra mondiale.</a:t>
            </a:r>
          </a:p>
          <a:p>
            <a:pPr algn="r"/>
            <a:r>
              <a:rPr lang="it-IT" dirty="0" smtClean="0">
                <a:solidFill>
                  <a:srgbClr val="000000"/>
                </a:solidFill>
                <a:ea typeface="Times New Roman" panose="02020603050405020304" pitchFamily="18" charset="0"/>
                <a:cs typeface="Times New Roman" panose="02020603050405020304" pitchFamily="18" charset="0"/>
              </a:rPr>
              <a:t>  Martina Mossuto</a:t>
            </a:r>
            <a:endParaRPr lang="it-IT" dirty="0">
              <a:solidFill>
                <a:srgbClr val="000000"/>
              </a:solidFill>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7455137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1125071" y="671691"/>
            <a:ext cx="9350188" cy="5355312"/>
          </a:xfrm>
          <a:prstGeom prst="rect">
            <a:avLst/>
          </a:prstGeom>
        </p:spPr>
        <p:txBody>
          <a:bodyPr wrap="square">
            <a:spAutoFit/>
          </a:bodyPr>
          <a:lstStyle/>
          <a:p>
            <a:endParaRPr lang="it-IT" b="1" dirty="0" smtClean="0">
              <a:solidFill>
                <a:srgbClr val="000000"/>
              </a:solidFill>
              <a:ea typeface="Times New Roman" panose="02020603050405020304" pitchFamily="18" charset="0"/>
              <a:cs typeface="Times New Roman" panose="02020603050405020304" pitchFamily="18" charset="0"/>
            </a:endParaRPr>
          </a:p>
          <a:p>
            <a:r>
              <a:rPr lang="it-IT" b="1" dirty="0" smtClean="0">
                <a:solidFill>
                  <a:srgbClr val="000000"/>
                </a:solidFill>
                <a:ea typeface="Times New Roman" panose="02020603050405020304" pitchFamily="18" charset="0"/>
                <a:cs typeface="Times New Roman" panose="02020603050405020304" pitchFamily="18" charset="0"/>
              </a:rPr>
              <a:t>NOME </a:t>
            </a:r>
            <a:r>
              <a:rPr lang="it-IT" b="1" dirty="0" smtClean="0">
                <a:solidFill>
                  <a:srgbClr val="000000"/>
                </a:solidFill>
                <a:ea typeface="Times New Roman" panose="02020603050405020304" pitchFamily="18" charset="0"/>
                <a:cs typeface="Times New Roman" panose="02020603050405020304" pitchFamily="18" charset="0"/>
              </a:rPr>
              <a:t>E COGNOME</a:t>
            </a:r>
            <a:r>
              <a:rPr lang="it-IT" dirty="0" smtClean="0">
                <a:solidFill>
                  <a:srgbClr val="000000"/>
                </a:solidFill>
                <a:ea typeface="Times New Roman" panose="02020603050405020304" pitchFamily="18" charset="0"/>
                <a:cs typeface="Times New Roman" panose="02020603050405020304" pitchFamily="18" charset="0"/>
              </a:rPr>
              <a:t> : </a:t>
            </a:r>
            <a:r>
              <a:rPr lang="it-IT" b="1" dirty="0" smtClean="0">
                <a:solidFill>
                  <a:srgbClr val="000000"/>
                </a:solidFill>
                <a:ea typeface="Times New Roman" panose="02020603050405020304" pitchFamily="18" charset="0"/>
                <a:cs typeface="Times New Roman" panose="02020603050405020304" pitchFamily="18" charset="0"/>
              </a:rPr>
              <a:t>Giovanni Armellini</a:t>
            </a:r>
            <a:r>
              <a:rPr lang="it-IT" sz="1600" dirty="0" smtClean="0">
                <a:solidFill>
                  <a:srgbClr val="000000"/>
                </a:solidFill>
                <a:ea typeface="Times New Roman" panose="02020603050405020304" pitchFamily="18" charset="0"/>
                <a:cs typeface="Times New Roman" panose="02020603050405020304" pitchFamily="18" charset="0"/>
              </a:rPr>
              <a:t/>
            </a:r>
            <a:br>
              <a:rPr lang="it-IT" sz="1600" dirty="0" smtClean="0">
                <a:solidFill>
                  <a:srgbClr val="000000"/>
                </a:solidFill>
                <a:ea typeface="Times New Roman" panose="02020603050405020304" pitchFamily="18" charset="0"/>
                <a:cs typeface="Times New Roman" panose="02020603050405020304" pitchFamily="18" charset="0"/>
              </a:rPr>
            </a:br>
            <a:r>
              <a:rPr lang="it-IT" b="1" dirty="0" smtClean="0">
                <a:solidFill>
                  <a:srgbClr val="000000"/>
                </a:solidFill>
                <a:ea typeface="Times New Roman" panose="02020603050405020304" pitchFamily="18" charset="0"/>
                <a:cs typeface="Times New Roman" panose="02020603050405020304" pitchFamily="18" charset="0"/>
              </a:rPr>
              <a:t>DATA E LUOGO DI NASCITA </a:t>
            </a:r>
            <a:r>
              <a:rPr lang="it-IT" dirty="0" smtClean="0">
                <a:solidFill>
                  <a:srgbClr val="000000"/>
                </a:solidFill>
                <a:ea typeface="Times New Roman" panose="02020603050405020304" pitchFamily="18" charset="0"/>
                <a:cs typeface="Times New Roman" panose="02020603050405020304" pitchFamily="18" charset="0"/>
              </a:rPr>
              <a:t>: 12 Aprile 1888</a:t>
            </a:r>
          </a:p>
          <a:p>
            <a:r>
              <a:rPr lang="it-IT" b="1" dirty="0" smtClean="0">
                <a:solidFill>
                  <a:srgbClr val="000000"/>
                </a:solidFill>
                <a:ea typeface="Times New Roman" panose="02020603050405020304" pitchFamily="18" charset="0"/>
                <a:cs typeface="Times New Roman" panose="02020603050405020304" pitchFamily="18" charset="0"/>
              </a:rPr>
              <a:t>RESIDENZA</a:t>
            </a:r>
            <a:r>
              <a:rPr lang="it-IT" dirty="0">
                <a:solidFill>
                  <a:srgbClr val="000000"/>
                </a:solidFill>
                <a:ea typeface="Times New Roman" panose="02020603050405020304" pitchFamily="18" charset="0"/>
                <a:cs typeface="Times New Roman" panose="02020603050405020304" pitchFamily="18" charset="0"/>
              </a:rPr>
              <a:t>: </a:t>
            </a:r>
            <a:r>
              <a:rPr lang="it-IT" dirty="0" smtClean="0">
                <a:solidFill>
                  <a:srgbClr val="000000"/>
                </a:solidFill>
                <a:ea typeface="Times New Roman" panose="02020603050405020304" pitchFamily="18" charset="0"/>
                <a:cs typeface="Times New Roman" panose="02020603050405020304" pitchFamily="18" charset="0"/>
              </a:rPr>
              <a:t>Corso Garibaldi, 31, Milano</a:t>
            </a:r>
          </a:p>
          <a:p>
            <a:r>
              <a:rPr lang="it-IT" b="1" dirty="0" smtClean="0">
                <a:solidFill>
                  <a:srgbClr val="000000"/>
                </a:solidFill>
                <a:ea typeface="Times New Roman" panose="02020603050405020304" pitchFamily="18" charset="0"/>
                <a:cs typeface="Times New Roman" panose="02020603050405020304" pitchFamily="18" charset="0"/>
              </a:rPr>
              <a:t>FAMIGLIA</a:t>
            </a:r>
            <a:r>
              <a:rPr lang="it-IT" dirty="0" smtClean="0">
                <a:solidFill>
                  <a:srgbClr val="000000"/>
                </a:solidFill>
                <a:ea typeface="Times New Roman" panose="02020603050405020304" pitchFamily="18" charset="0"/>
                <a:cs typeface="Times New Roman" panose="02020603050405020304" pitchFamily="18" charset="0"/>
              </a:rPr>
              <a:t>: </a:t>
            </a:r>
            <a:r>
              <a:rPr lang="it-IT" u="sng" dirty="0" smtClean="0">
                <a:solidFill>
                  <a:srgbClr val="000000"/>
                </a:solidFill>
                <a:ea typeface="Times New Roman" panose="02020603050405020304" pitchFamily="18" charset="0"/>
                <a:cs typeface="Times New Roman" panose="02020603050405020304" pitchFamily="18" charset="0"/>
              </a:rPr>
              <a:t>padre</a:t>
            </a:r>
            <a:r>
              <a:rPr lang="it-IT" dirty="0" smtClean="0">
                <a:solidFill>
                  <a:srgbClr val="000000"/>
                </a:solidFill>
                <a:ea typeface="Times New Roman" panose="02020603050405020304" pitchFamily="18" charset="0"/>
                <a:cs typeface="Times New Roman" panose="02020603050405020304" pitchFamily="18" charset="0"/>
              </a:rPr>
              <a:t> </a:t>
            </a:r>
            <a:r>
              <a:rPr lang="it-IT" dirty="0">
                <a:solidFill>
                  <a:srgbClr val="000000"/>
                </a:solidFill>
                <a:ea typeface="Times New Roman" panose="02020603050405020304" pitchFamily="18" charset="0"/>
                <a:cs typeface="Times New Roman" panose="02020603050405020304" pitchFamily="18" charset="0"/>
              </a:rPr>
              <a:t>: </a:t>
            </a:r>
            <a:r>
              <a:rPr lang="it-IT" dirty="0" smtClean="0">
                <a:solidFill>
                  <a:srgbClr val="000000"/>
                </a:solidFill>
                <a:ea typeface="Times New Roman" panose="02020603050405020304" pitchFamily="18" charset="0"/>
                <a:cs typeface="Times New Roman" panose="02020603050405020304" pitchFamily="18" charset="0"/>
              </a:rPr>
              <a:t>Ezechiele Armellini, idraulico, morto il 29 Luglio 1888</a:t>
            </a:r>
            <a:r>
              <a:rPr lang="it-IT" dirty="0">
                <a:solidFill>
                  <a:srgbClr val="000000"/>
                </a:solidFill>
                <a:ea typeface="Times New Roman" panose="02020603050405020304" pitchFamily="18" charset="0"/>
                <a:cs typeface="Times New Roman" panose="02020603050405020304" pitchFamily="18" charset="0"/>
              </a:rPr>
              <a:t> </a:t>
            </a:r>
            <a:r>
              <a:rPr lang="it-IT" sz="1600" dirty="0">
                <a:solidFill>
                  <a:srgbClr val="000000"/>
                </a:solidFill>
                <a:ea typeface="Times New Roman" panose="02020603050405020304" pitchFamily="18" charset="0"/>
                <a:cs typeface="Times New Roman" panose="02020603050405020304" pitchFamily="18" charset="0"/>
              </a:rPr>
              <a:t/>
            </a:r>
            <a:br>
              <a:rPr lang="it-IT" sz="1600" dirty="0">
                <a:solidFill>
                  <a:srgbClr val="000000"/>
                </a:solidFill>
                <a:ea typeface="Times New Roman" panose="02020603050405020304" pitchFamily="18" charset="0"/>
                <a:cs typeface="Times New Roman" panose="02020603050405020304" pitchFamily="18" charset="0"/>
              </a:rPr>
            </a:br>
            <a:r>
              <a:rPr lang="it-IT" sz="1600" dirty="0" smtClean="0">
                <a:solidFill>
                  <a:srgbClr val="000000"/>
                </a:solidFill>
                <a:ea typeface="Times New Roman" panose="02020603050405020304" pitchFamily="18" charset="0"/>
                <a:cs typeface="Times New Roman" panose="02020603050405020304" pitchFamily="18" charset="0"/>
              </a:rPr>
              <a:t>                        </a:t>
            </a:r>
            <a:r>
              <a:rPr lang="it-IT" u="sng" dirty="0" smtClean="0">
                <a:solidFill>
                  <a:srgbClr val="000000"/>
                </a:solidFill>
                <a:ea typeface="Times New Roman" panose="02020603050405020304" pitchFamily="18" charset="0"/>
                <a:cs typeface="Times New Roman" panose="02020603050405020304" pitchFamily="18" charset="0"/>
              </a:rPr>
              <a:t>madre</a:t>
            </a:r>
            <a:r>
              <a:rPr lang="it-IT" dirty="0" smtClean="0">
                <a:solidFill>
                  <a:srgbClr val="000000"/>
                </a:solidFill>
                <a:ea typeface="Times New Roman" panose="02020603050405020304" pitchFamily="18" charset="0"/>
                <a:cs typeface="Times New Roman" panose="02020603050405020304" pitchFamily="18" charset="0"/>
              </a:rPr>
              <a:t>: Del Pero Rosa, inserviente, tutore legale dell’orfano, risposata con Giuseppe</a:t>
            </a:r>
          </a:p>
          <a:p>
            <a:r>
              <a:rPr lang="it-IT" dirty="0">
                <a:solidFill>
                  <a:srgbClr val="000000"/>
                </a:solidFill>
                <a:ea typeface="Times New Roman" panose="02020603050405020304" pitchFamily="18" charset="0"/>
                <a:cs typeface="Times New Roman" panose="02020603050405020304" pitchFamily="18" charset="0"/>
              </a:rPr>
              <a:t> </a:t>
            </a:r>
            <a:r>
              <a:rPr lang="it-IT" dirty="0" smtClean="0">
                <a:solidFill>
                  <a:srgbClr val="000000"/>
                </a:solidFill>
                <a:ea typeface="Times New Roman" panose="02020603050405020304" pitchFamily="18" charset="0"/>
                <a:cs typeface="Times New Roman" panose="02020603050405020304" pitchFamily="18" charset="0"/>
              </a:rPr>
              <a:t>                    Valenti, operaio palchettista</a:t>
            </a:r>
          </a:p>
          <a:p>
            <a:r>
              <a:rPr lang="it-IT" dirty="0" smtClean="0">
                <a:solidFill>
                  <a:srgbClr val="000000"/>
                </a:solidFill>
                <a:ea typeface="Times New Roman" panose="02020603050405020304" pitchFamily="18" charset="0"/>
                <a:cs typeface="Times New Roman" panose="02020603050405020304" pitchFamily="18" charset="0"/>
              </a:rPr>
              <a:t>                     </a:t>
            </a:r>
            <a:r>
              <a:rPr lang="it-IT" u="sng" dirty="0" smtClean="0">
                <a:solidFill>
                  <a:srgbClr val="000000"/>
                </a:solidFill>
                <a:ea typeface="Times New Roman" panose="02020603050405020304" pitchFamily="18" charset="0"/>
                <a:cs typeface="Times New Roman" panose="02020603050405020304" pitchFamily="18" charset="0"/>
              </a:rPr>
              <a:t>sorella</a:t>
            </a:r>
            <a:r>
              <a:rPr lang="it-IT" dirty="0" smtClean="0">
                <a:solidFill>
                  <a:srgbClr val="000000"/>
                </a:solidFill>
                <a:ea typeface="Times New Roman" panose="02020603050405020304" pitchFamily="18" charset="0"/>
                <a:cs typeface="Times New Roman" panose="02020603050405020304" pitchFamily="18" charset="0"/>
              </a:rPr>
              <a:t>: Maggiore di sette anni, passamntiera (lascia il lavoro per prendersi cura della </a:t>
            </a:r>
          </a:p>
          <a:p>
            <a:r>
              <a:rPr lang="it-IT" dirty="0">
                <a:solidFill>
                  <a:srgbClr val="000000"/>
                </a:solidFill>
                <a:ea typeface="Times New Roman" panose="02020603050405020304" pitchFamily="18" charset="0"/>
                <a:cs typeface="Times New Roman" panose="02020603050405020304" pitchFamily="18" charset="0"/>
              </a:rPr>
              <a:t> </a:t>
            </a:r>
            <a:r>
              <a:rPr lang="it-IT" dirty="0" smtClean="0">
                <a:solidFill>
                  <a:srgbClr val="000000"/>
                </a:solidFill>
                <a:ea typeface="Times New Roman" panose="02020603050405020304" pitchFamily="18" charset="0"/>
                <a:cs typeface="Times New Roman" panose="02020603050405020304" pitchFamily="18" charset="0"/>
              </a:rPr>
              <a:t>                    madre malata)</a:t>
            </a:r>
          </a:p>
          <a:p>
            <a:r>
              <a:rPr lang="it-IT" b="1" dirty="0" smtClean="0">
                <a:solidFill>
                  <a:srgbClr val="000000"/>
                </a:solidFill>
                <a:ea typeface="Times New Roman" panose="02020603050405020304" pitchFamily="18" charset="0"/>
                <a:cs typeface="Times New Roman" panose="02020603050405020304" pitchFamily="18" charset="0"/>
              </a:rPr>
              <a:t>CONDIZIONE: </a:t>
            </a:r>
            <a:r>
              <a:rPr lang="it-IT" dirty="0" smtClean="0">
                <a:solidFill>
                  <a:srgbClr val="000000"/>
                </a:solidFill>
                <a:ea typeface="Times New Roman" panose="02020603050405020304" pitchFamily="18" charset="0"/>
                <a:cs typeface="Times New Roman" panose="02020603050405020304" pitchFamily="18" charset="0"/>
              </a:rPr>
              <a:t>La famiglia riceve un sussidio annuo di 80 lire perché povera e uno bimestrale di 20 lire da quando la figlia maggiore è costretta a lasciare il lavoro.</a:t>
            </a:r>
          </a:p>
          <a:p>
            <a:r>
              <a:rPr lang="it-IT" b="1" dirty="0" smtClean="0">
                <a:solidFill>
                  <a:srgbClr val="000000"/>
                </a:solidFill>
                <a:ea typeface="Times New Roman" panose="02020603050405020304" pitchFamily="18" charset="0"/>
                <a:cs typeface="Times New Roman" panose="02020603050405020304" pitchFamily="18" charset="0"/>
              </a:rPr>
              <a:t>SALUTE: </a:t>
            </a:r>
            <a:r>
              <a:rPr lang="it-IT" dirty="0" smtClean="0">
                <a:solidFill>
                  <a:srgbClr val="000000"/>
                </a:solidFill>
                <a:ea typeface="Times New Roman" panose="02020603050405020304" pitchFamily="18" charset="0"/>
                <a:cs typeface="Times New Roman" panose="02020603050405020304" pitchFamily="18" charset="0"/>
              </a:rPr>
              <a:t>10 Ottobre 1897, sana e robusta costituzione, vaccinato contro il vaiolo</a:t>
            </a:r>
          </a:p>
          <a:p>
            <a:r>
              <a:rPr lang="it-IT" b="1" dirty="0"/>
              <a:t>DATA DI AMMISSIONE</a:t>
            </a:r>
            <a:r>
              <a:rPr lang="it-IT" dirty="0"/>
              <a:t>: 3 Febbraio 1898</a:t>
            </a:r>
          </a:p>
          <a:p>
            <a:r>
              <a:rPr lang="it-IT" b="1" dirty="0" smtClean="0"/>
              <a:t>SCUOLA</a:t>
            </a:r>
            <a:r>
              <a:rPr lang="it-IT" dirty="0" smtClean="0"/>
              <a:t> </a:t>
            </a:r>
            <a:r>
              <a:rPr lang="it-IT" b="1" dirty="0" smtClean="0"/>
              <a:t>(studi elementari): </a:t>
            </a:r>
            <a:r>
              <a:rPr lang="it-IT" dirty="0"/>
              <a:t>Nonostante </a:t>
            </a:r>
            <a:r>
              <a:rPr lang="it-IT" dirty="0" smtClean="0"/>
              <a:t>avesse </a:t>
            </a:r>
            <a:r>
              <a:rPr lang="it-IT" dirty="0"/>
              <a:t>già concluso con successo la seconda classe alla Scuola Elementare Maschile in via Moscova, 60, con una media finale di sei decimi, egli ripetette l’anno scolastico concludendolo con voti </a:t>
            </a:r>
            <a:r>
              <a:rPr lang="it-IT" dirty="0" smtClean="0"/>
              <a:t>migliori e distinguendosi per la propria condotta.</a:t>
            </a:r>
            <a:endParaRPr lang="it-IT" b="1" dirty="0" smtClean="0"/>
          </a:p>
          <a:p>
            <a:r>
              <a:rPr lang="it-IT" b="1" dirty="0" smtClean="0"/>
              <a:t>DIMESSO IN ANTICIPO SU RICHIESTA DEL PATRIGNO: </a:t>
            </a:r>
            <a:r>
              <a:rPr lang="it-IT" dirty="0">
                <a:solidFill>
                  <a:srgbClr val="000000"/>
                </a:solidFill>
                <a:ea typeface="Times New Roman" panose="02020603050405020304" pitchFamily="18" charset="0"/>
                <a:cs typeface="Times New Roman" panose="02020603050405020304" pitchFamily="18" charset="0"/>
              </a:rPr>
              <a:t>7 Marzo 1901</a:t>
            </a:r>
            <a:endParaRPr lang="it-IT" b="1" dirty="0" smtClean="0"/>
          </a:p>
          <a:p>
            <a:r>
              <a:rPr lang="it-IT" b="1" dirty="0" smtClean="0"/>
              <a:t>MORTE</a:t>
            </a:r>
            <a:r>
              <a:rPr lang="it-IT" dirty="0"/>
              <a:t>: </a:t>
            </a:r>
            <a:r>
              <a:rPr lang="it-IT" dirty="0" smtClean="0"/>
              <a:t>caduto per </a:t>
            </a:r>
            <a:r>
              <a:rPr lang="it-IT" dirty="0"/>
              <a:t>la </a:t>
            </a:r>
            <a:r>
              <a:rPr lang="it-IT" dirty="0" smtClean="0"/>
              <a:t>Patria durante </a:t>
            </a:r>
            <a:r>
              <a:rPr lang="it-IT" dirty="0"/>
              <a:t>la prima guerra mondiale.</a:t>
            </a:r>
          </a:p>
          <a:p>
            <a:pPr algn="r"/>
            <a:r>
              <a:rPr lang="it-IT" dirty="0" smtClean="0">
                <a:solidFill>
                  <a:srgbClr val="000000"/>
                </a:solidFill>
                <a:ea typeface="Times New Roman" panose="02020603050405020304" pitchFamily="18" charset="0"/>
                <a:cs typeface="Times New Roman" panose="02020603050405020304" pitchFamily="18" charset="0"/>
              </a:rPr>
              <a:t>Anna Nigro</a:t>
            </a:r>
            <a:endParaRPr lang="it-IT" dirty="0">
              <a:solidFill>
                <a:srgbClr val="000000"/>
              </a:solidFill>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7217902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806825" y="670715"/>
            <a:ext cx="10488704" cy="5632311"/>
          </a:xfrm>
          <a:prstGeom prst="rect">
            <a:avLst/>
          </a:prstGeom>
        </p:spPr>
        <p:txBody>
          <a:bodyPr wrap="square">
            <a:spAutoFit/>
          </a:bodyPr>
          <a:lstStyle/>
          <a:p>
            <a:pPr algn="r"/>
            <a:r>
              <a:rPr lang="it-IT" b="1" dirty="0" smtClean="0">
                <a:solidFill>
                  <a:srgbClr val="000000"/>
                </a:solidFill>
                <a:ea typeface="Times New Roman" panose="02020603050405020304" pitchFamily="18" charset="0"/>
                <a:cs typeface="Times New Roman" panose="02020603050405020304" pitchFamily="18" charset="0"/>
              </a:rPr>
              <a:t> </a:t>
            </a:r>
            <a:endParaRPr lang="it-IT" dirty="0" smtClean="0">
              <a:solidFill>
                <a:srgbClr val="000000"/>
              </a:solidFill>
              <a:ea typeface="Times New Roman" panose="02020603050405020304" pitchFamily="18" charset="0"/>
              <a:cs typeface="Times New Roman" panose="02020603050405020304" pitchFamily="18" charset="0"/>
            </a:endParaRPr>
          </a:p>
          <a:p>
            <a:r>
              <a:rPr lang="it-IT" b="1" dirty="0" smtClean="0">
                <a:solidFill>
                  <a:srgbClr val="000000"/>
                </a:solidFill>
                <a:ea typeface="Times New Roman" panose="02020603050405020304" pitchFamily="18" charset="0"/>
                <a:cs typeface="Times New Roman" panose="02020603050405020304" pitchFamily="18" charset="0"/>
              </a:rPr>
              <a:t>NOME E COGNOME</a:t>
            </a:r>
            <a:r>
              <a:rPr lang="it-IT" dirty="0" smtClean="0">
                <a:solidFill>
                  <a:srgbClr val="000000"/>
                </a:solidFill>
                <a:ea typeface="Times New Roman" panose="02020603050405020304" pitchFamily="18" charset="0"/>
                <a:cs typeface="Times New Roman" panose="02020603050405020304" pitchFamily="18" charset="0"/>
              </a:rPr>
              <a:t> : </a:t>
            </a:r>
            <a:r>
              <a:rPr lang="it-IT" b="1" dirty="0" smtClean="0">
                <a:solidFill>
                  <a:srgbClr val="000000"/>
                </a:solidFill>
                <a:ea typeface="Times New Roman" panose="02020603050405020304" pitchFamily="18" charset="0"/>
                <a:cs typeface="Times New Roman" panose="02020603050405020304" pitchFamily="18" charset="0"/>
              </a:rPr>
              <a:t>Zemo Begozzi</a:t>
            </a:r>
            <a:r>
              <a:rPr lang="it-IT" sz="1600" dirty="0" smtClean="0">
                <a:solidFill>
                  <a:srgbClr val="000000"/>
                </a:solidFill>
                <a:ea typeface="Times New Roman" panose="02020603050405020304" pitchFamily="18" charset="0"/>
                <a:cs typeface="Times New Roman" panose="02020603050405020304" pitchFamily="18" charset="0"/>
              </a:rPr>
              <a:t/>
            </a:r>
            <a:br>
              <a:rPr lang="it-IT" sz="1600" dirty="0" smtClean="0">
                <a:solidFill>
                  <a:srgbClr val="000000"/>
                </a:solidFill>
                <a:ea typeface="Times New Roman" panose="02020603050405020304" pitchFamily="18" charset="0"/>
                <a:cs typeface="Times New Roman" panose="02020603050405020304" pitchFamily="18" charset="0"/>
              </a:rPr>
            </a:br>
            <a:r>
              <a:rPr lang="it-IT" b="1" dirty="0" smtClean="0"/>
              <a:t>DATA DI AMMISSIONE</a:t>
            </a:r>
            <a:r>
              <a:rPr lang="it-IT" dirty="0" smtClean="0"/>
              <a:t>: 12 ottobre 1903</a:t>
            </a:r>
          </a:p>
          <a:p>
            <a:r>
              <a:rPr lang="it-IT" b="1" dirty="0" smtClean="0">
                <a:solidFill>
                  <a:srgbClr val="000000"/>
                </a:solidFill>
                <a:ea typeface="Times New Roman" panose="02020603050405020304" pitchFamily="18" charset="0"/>
                <a:cs typeface="Times New Roman" panose="02020603050405020304" pitchFamily="18" charset="0"/>
              </a:rPr>
              <a:t>DATA </a:t>
            </a:r>
            <a:r>
              <a:rPr lang="it-IT" b="1" dirty="0">
                <a:solidFill>
                  <a:srgbClr val="000000"/>
                </a:solidFill>
                <a:ea typeface="Times New Roman" panose="02020603050405020304" pitchFamily="18" charset="0"/>
                <a:cs typeface="Times New Roman" panose="02020603050405020304" pitchFamily="18" charset="0"/>
              </a:rPr>
              <a:t>DI DIMISSIONE: </a:t>
            </a:r>
            <a:r>
              <a:rPr lang="it-IT" dirty="0" smtClean="0"/>
              <a:t>10 agosto 1912 (ritiro anticipato grazie al tutore)</a:t>
            </a:r>
            <a:endParaRPr lang="it-IT" dirty="0">
              <a:solidFill>
                <a:srgbClr val="000000"/>
              </a:solidFill>
              <a:ea typeface="Times New Roman" panose="02020603050405020304" pitchFamily="18" charset="0"/>
              <a:cs typeface="Times New Roman" panose="02020603050405020304" pitchFamily="18" charset="0"/>
            </a:endParaRPr>
          </a:p>
          <a:p>
            <a:r>
              <a:rPr lang="it-IT" b="1" dirty="0">
                <a:solidFill>
                  <a:srgbClr val="000000"/>
                </a:solidFill>
                <a:ea typeface="Times New Roman" panose="02020603050405020304" pitchFamily="18" charset="0"/>
                <a:cs typeface="Times New Roman" panose="02020603050405020304" pitchFamily="18" charset="0"/>
              </a:rPr>
              <a:t>DATA E LUOGO DI </a:t>
            </a:r>
            <a:r>
              <a:rPr lang="it-IT" b="1" dirty="0" smtClean="0">
                <a:solidFill>
                  <a:srgbClr val="000000"/>
                </a:solidFill>
                <a:ea typeface="Times New Roman" panose="02020603050405020304" pitchFamily="18" charset="0"/>
                <a:cs typeface="Times New Roman" panose="02020603050405020304" pitchFamily="18" charset="0"/>
              </a:rPr>
              <a:t>NASCITA: </a:t>
            </a:r>
            <a:r>
              <a:rPr lang="it-IT" sz="1600" dirty="0" smtClean="0"/>
              <a:t>1 settembre 1894</a:t>
            </a:r>
            <a:r>
              <a:rPr lang="it-IT" sz="1600" dirty="0"/>
              <a:t>, Milano</a:t>
            </a:r>
            <a:r>
              <a:rPr lang="it-IT" sz="1600" dirty="0">
                <a:solidFill>
                  <a:srgbClr val="000000"/>
                </a:solidFill>
                <a:ea typeface="Times New Roman" panose="02020603050405020304" pitchFamily="18" charset="0"/>
                <a:cs typeface="Times New Roman" panose="02020603050405020304" pitchFamily="18" charset="0"/>
              </a:rPr>
              <a:t/>
            </a:r>
            <a:br>
              <a:rPr lang="it-IT" sz="1600" dirty="0">
                <a:solidFill>
                  <a:srgbClr val="000000"/>
                </a:solidFill>
                <a:ea typeface="Times New Roman" panose="02020603050405020304" pitchFamily="18" charset="0"/>
                <a:cs typeface="Times New Roman" panose="02020603050405020304" pitchFamily="18" charset="0"/>
              </a:rPr>
            </a:br>
            <a:r>
              <a:rPr lang="it-IT" b="1" dirty="0">
                <a:solidFill>
                  <a:srgbClr val="000000"/>
                </a:solidFill>
                <a:ea typeface="Times New Roman" panose="02020603050405020304" pitchFamily="18" charset="0"/>
                <a:cs typeface="Times New Roman" panose="02020603050405020304" pitchFamily="18" charset="0"/>
              </a:rPr>
              <a:t>RESIDENZA</a:t>
            </a:r>
            <a:r>
              <a:rPr lang="it-IT" dirty="0">
                <a:solidFill>
                  <a:srgbClr val="000000"/>
                </a:solidFill>
                <a:ea typeface="Times New Roman" panose="02020603050405020304" pitchFamily="18" charset="0"/>
                <a:cs typeface="Times New Roman" panose="02020603050405020304" pitchFamily="18" charset="0"/>
              </a:rPr>
              <a:t>: </a:t>
            </a:r>
            <a:r>
              <a:rPr lang="it-IT" dirty="0"/>
              <a:t>via Spadari al n^8 </a:t>
            </a:r>
            <a:r>
              <a:rPr lang="it-IT" dirty="0" smtClean="0"/>
              <a:t>, </a:t>
            </a:r>
            <a:r>
              <a:rPr lang="it-IT" dirty="0"/>
              <a:t>M</a:t>
            </a:r>
            <a:r>
              <a:rPr lang="it-IT" dirty="0" smtClean="0"/>
              <a:t>ilano</a:t>
            </a:r>
            <a:endParaRPr lang="it-IT" dirty="0">
              <a:solidFill>
                <a:srgbClr val="000000"/>
              </a:solidFill>
              <a:ea typeface="Times New Roman" panose="02020603050405020304" pitchFamily="18" charset="0"/>
              <a:cs typeface="Times New Roman" panose="02020603050405020304" pitchFamily="18" charset="0"/>
            </a:endParaRPr>
          </a:p>
          <a:p>
            <a:r>
              <a:rPr lang="it-IT" b="1" dirty="0">
                <a:solidFill>
                  <a:srgbClr val="000000"/>
                </a:solidFill>
                <a:ea typeface="Times New Roman" panose="02020603050405020304" pitchFamily="18" charset="0"/>
                <a:cs typeface="Times New Roman" panose="02020603050405020304" pitchFamily="18" charset="0"/>
              </a:rPr>
              <a:t>FAMIGLIA</a:t>
            </a:r>
            <a:r>
              <a:rPr lang="it-IT" dirty="0">
                <a:solidFill>
                  <a:srgbClr val="000000"/>
                </a:solidFill>
                <a:ea typeface="Times New Roman" panose="02020603050405020304" pitchFamily="18" charset="0"/>
                <a:cs typeface="Times New Roman" panose="02020603050405020304" pitchFamily="18" charset="0"/>
              </a:rPr>
              <a:t>: </a:t>
            </a:r>
            <a:r>
              <a:rPr lang="it-IT" u="sng" dirty="0">
                <a:solidFill>
                  <a:srgbClr val="000000"/>
                </a:solidFill>
                <a:ea typeface="Times New Roman" panose="02020603050405020304" pitchFamily="18" charset="0"/>
                <a:cs typeface="Times New Roman" panose="02020603050405020304" pitchFamily="18" charset="0"/>
              </a:rPr>
              <a:t>padre</a:t>
            </a:r>
            <a:r>
              <a:rPr lang="it-IT" dirty="0">
                <a:solidFill>
                  <a:srgbClr val="000000"/>
                </a:solidFill>
                <a:ea typeface="Times New Roman" panose="02020603050405020304" pitchFamily="18" charset="0"/>
                <a:cs typeface="Times New Roman" panose="02020603050405020304" pitchFamily="18" charset="0"/>
              </a:rPr>
              <a:t> : </a:t>
            </a:r>
            <a:r>
              <a:rPr lang="it-IT" dirty="0"/>
              <a:t>Francesco Begozzi</a:t>
            </a:r>
            <a:r>
              <a:rPr lang="it-IT" dirty="0" smtClean="0"/>
              <a:t>, orefice, morì </a:t>
            </a:r>
            <a:r>
              <a:rPr lang="it-IT" dirty="0"/>
              <a:t>a 43 anni il 26/07/1898 per abuso di bevande </a:t>
            </a:r>
            <a:r>
              <a:rPr lang="it-IT" dirty="0" smtClean="0"/>
              <a:t>alcoliche</a:t>
            </a:r>
            <a:endParaRPr lang="it-IT" dirty="0" smtClean="0">
              <a:solidFill>
                <a:srgbClr val="000000"/>
              </a:solidFill>
              <a:ea typeface="Times New Roman" panose="02020603050405020304" pitchFamily="18" charset="0"/>
              <a:cs typeface="Times New Roman" panose="02020603050405020304" pitchFamily="18" charset="0"/>
            </a:endParaRPr>
          </a:p>
          <a:p>
            <a:r>
              <a:rPr lang="it-IT" dirty="0" smtClean="0">
                <a:solidFill>
                  <a:srgbClr val="000000"/>
                </a:solidFill>
                <a:ea typeface="Times New Roman" panose="02020603050405020304" pitchFamily="18" charset="0"/>
                <a:cs typeface="Times New Roman" panose="02020603050405020304" pitchFamily="18" charset="0"/>
              </a:rPr>
              <a:t>                      </a:t>
            </a:r>
            <a:r>
              <a:rPr lang="it-IT" u="sng" dirty="0" smtClean="0">
                <a:solidFill>
                  <a:srgbClr val="000000"/>
                </a:solidFill>
                <a:ea typeface="Times New Roman" panose="02020603050405020304" pitchFamily="18" charset="0"/>
                <a:cs typeface="Times New Roman" panose="02020603050405020304" pitchFamily="18" charset="0"/>
              </a:rPr>
              <a:t>madre</a:t>
            </a:r>
            <a:r>
              <a:rPr lang="it-IT" dirty="0" smtClean="0">
                <a:solidFill>
                  <a:srgbClr val="000000"/>
                </a:solidFill>
                <a:ea typeface="Times New Roman" panose="02020603050405020304" pitchFamily="18" charset="0"/>
                <a:cs typeface="Times New Roman" panose="02020603050405020304" pitchFamily="18" charset="0"/>
              </a:rPr>
              <a:t>: </a:t>
            </a:r>
            <a:r>
              <a:rPr lang="it-IT" dirty="0"/>
              <a:t>Luigia Marianna </a:t>
            </a:r>
            <a:r>
              <a:rPr lang="it-IT" dirty="0" smtClean="0"/>
              <a:t>Germinasi,casalinga, morì </a:t>
            </a:r>
            <a:r>
              <a:rPr lang="it-IT" dirty="0"/>
              <a:t>all'età di 49 anni il </a:t>
            </a:r>
            <a:r>
              <a:rPr lang="it-IT" dirty="0" smtClean="0"/>
              <a:t>14/11/1898 di tisi </a:t>
            </a:r>
            <a:r>
              <a:rPr lang="it-IT" dirty="0"/>
              <a:t>o </a:t>
            </a:r>
            <a:r>
              <a:rPr lang="it-IT" dirty="0" smtClean="0"/>
              <a:t>tubercolosi</a:t>
            </a:r>
            <a:endParaRPr lang="it-IT" dirty="0" smtClean="0">
              <a:solidFill>
                <a:srgbClr val="000000"/>
              </a:solidFill>
              <a:ea typeface="Times New Roman" panose="02020603050405020304" pitchFamily="18" charset="0"/>
              <a:cs typeface="Times New Roman" panose="02020603050405020304" pitchFamily="18" charset="0"/>
            </a:endParaRPr>
          </a:p>
          <a:p>
            <a:r>
              <a:rPr lang="it-IT" sz="1600" dirty="0" smtClean="0">
                <a:solidFill>
                  <a:srgbClr val="000000"/>
                </a:solidFill>
                <a:ea typeface="Times New Roman" panose="02020603050405020304" pitchFamily="18" charset="0"/>
                <a:cs typeface="Times New Roman" panose="02020603050405020304" pitchFamily="18" charset="0"/>
              </a:rPr>
              <a:t>                 </a:t>
            </a:r>
            <a:r>
              <a:rPr lang="it-IT" dirty="0" smtClean="0">
                <a:solidFill>
                  <a:srgbClr val="000000"/>
                </a:solidFill>
                <a:ea typeface="Times New Roman" panose="02020603050405020304" pitchFamily="18" charset="0"/>
                <a:cs typeface="Times New Roman" panose="02020603050405020304" pitchFamily="18" charset="0"/>
              </a:rPr>
              <a:t>      </a:t>
            </a:r>
            <a:r>
              <a:rPr lang="it-IT" u="sng" dirty="0" smtClean="0">
                <a:solidFill>
                  <a:srgbClr val="000000"/>
                </a:solidFill>
                <a:ea typeface="Times New Roman" panose="02020603050405020304" pitchFamily="18" charset="0"/>
                <a:cs typeface="Times New Roman" panose="02020603050405020304" pitchFamily="18" charset="0"/>
              </a:rPr>
              <a:t>fratello</a:t>
            </a:r>
            <a:r>
              <a:rPr lang="it-IT" dirty="0" smtClean="0">
                <a:solidFill>
                  <a:srgbClr val="000000"/>
                </a:solidFill>
                <a:ea typeface="Times New Roman" panose="02020603050405020304" pitchFamily="18" charset="0"/>
                <a:cs typeface="Times New Roman" panose="02020603050405020304" pitchFamily="18" charset="0"/>
              </a:rPr>
              <a:t>: </a:t>
            </a:r>
            <a:r>
              <a:rPr lang="it-IT" dirty="0"/>
              <a:t>Ambrogio </a:t>
            </a:r>
            <a:r>
              <a:rPr lang="it-IT" dirty="0" smtClean="0"/>
              <a:t>,15 </a:t>
            </a:r>
            <a:r>
              <a:rPr lang="it-IT" dirty="0"/>
              <a:t>anni, </a:t>
            </a:r>
            <a:r>
              <a:rPr lang="it-IT" dirty="0" smtClean="0"/>
              <a:t>orefice.</a:t>
            </a:r>
          </a:p>
          <a:p>
            <a:r>
              <a:rPr lang="it-IT" dirty="0" smtClean="0">
                <a:solidFill>
                  <a:srgbClr val="000000"/>
                </a:solidFill>
                <a:ea typeface="Times New Roman" panose="02020603050405020304" pitchFamily="18" charset="0"/>
                <a:cs typeface="Times New Roman" panose="02020603050405020304" pitchFamily="18" charset="0"/>
              </a:rPr>
              <a:t>                     </a:t>
            </a:r>
            <a:r>
              <a:rPr lang="it-IT" u="sng" dirty="0" smtClean="0">
                <a:solidFill>
                  <a:srgbClr val="000000"/>
                </a:solidFill>
                <a:ea typeface="Times New Roman" panose="02020603050405020304" pitchFamily="18" charset="0"/>
                <a:cs typeface="Times New Roman" panose="02020603050405020304" pitchFamily="18" charset="0"/>
              </a:rPr>
              <a:t>sorelle</a:t>
            </a:r>
            <a:r>
              <a:rPr lang="it-IT" dirty="0">
                <a:solidFill>
                  <a:srgbClr val="000000"/>
                </a:solidFill>
                <a:ea typeface="Times New Roman" panose="02020603050405020304" pitchFamily="18" charset="0"/>
                <a:cs typeface="Times New Roman" panose="02020603050405020304" pitchFamily="18" charset="0"/>
              </a:rPr>
              <a:t>: </a:t>
            </a:r>
            <a:r>
              <a:rPr lang="it-IT" dirty="0" smtClean="0"/>
              <a:t>Amelia,18 </a:t>
            </a:r>
            <a:r>
              <a:rPr lang="it-IT" dirty="0"/>
              <a:t>anni stiratrice </a:t>
            </a:r>
            <a:r>
              <a:rPr lang="it-IT" dirty="0" smtClean="0"/>
              <a:t>L</a:t>
            </a:r>
            <a:r>
              <a:rPr lang="it-IT" dirty="0"/>
              <a:t>. 0,70 </a:t>
            </a:r>
            <a:r>
              <a:rPr lang="it-IT" dirty="0" smtClean="0"/>
              <a:t>quotidianamente, </a:t>
            </a:r>
            <a:r>
              <a:rPr lang="it-IT" dirty="0"/>
              <a:t>Francesca </a:t>
            </a:r>
            <a:r>
              <a:rPr lang="it-IT" dirty="0" smtClean="0"/>
              <a:t>di </a:t>
            </a:r>
            <a:r>
              <a:rPr lang="it-IT" dirty="0"/>
              <a:t>cui non si sa </a:t>
            </a:r>
            <a:r>
              <a:rPr lang="it-IT" dirty="0" smtClean="0"/>
              <a:t>nulla </a:t>
            </a:r>
            <a:r>
              <a:rPr lang="it-IT" dirty="0">
                <a:solidFill>
                  <a:srgbClr val="000000"/>
                </a:solidFill>
                <a:ea typeface="Times New Roman" panose="02020603050405020304" pitchFamily="18" charset="0"/>
                <a:cs typeface="Times New Roman" panose="02020603050405020304" pitchFamily="18" charset="0"/>
              </a:rPr>
              <a:t/>
            </a:r>
            <a:br>
              <a:rPr lang="it-IT" dirty="0">
                <a:solidFill>
                  <a:srgbClr val="000000"/>
                </a:solidFill>
                <a:ea typeface="Times New Roman" panose="02020603050405020304" pitchFamily="18" charset="0"/>
                <a:cs typeface="Times New Roman" panose="02020603050405020304" pitchFamily="18" charset="0"/>
              </a:rPr>
            </a:br>
            <a:r>
              <a:rPr lang="it-IT" b="1" dirty="0">
                <a:solidFill>
                  <a:srgbClr val="000000"/>
                </a:solidFill>
                <a:ea typeface="Times New Roman" panose="02020603050405020304" pitchFamily="18" charset="0"/>
                <a:cs typeface="Times New Roman" panose="02020603050405020304" pitchFamily="18" charset="0"/>
              </a:rPr>
              <a:t>TUTORE</a:t>
            </a:r>
            <a:r>
              <a:rPr lang="it-IT" dirty="0">
                <a:solidFill>
                  <a:srgbClr val="000000"/>
                </a:solidFill>
                <a:ea typeface="Times New Roman" panose="02020603050405020304" pitchFamily="18" charset="0"/>
                <a:cs typeface="Times New Roman" panose="02020603050405020304" pitchFamily="18" charset="0"/>
              </a:rPr>
              <a:t>: </a:t>
            </a:r>
            <a:r>
              <a:rPr lang="it-IT" u="sng" dirty="0">
                <a:solidFill>
                  <a:srgbClr val="000000"/>
                </a:solidFill>
                <a:ea typeface="Times New Roman" panose="02020603050405020304" pitchFamily="18" charset="0"/>
                <a:cs typeface="Times New Roman" panose="02020603050405020304" pitchFamily="18" charset="0"/>
              </a:rPr>
              <a:t>Francesco Necelli</a:t>
            </a:r>
            <a:r>
              <a:rPr lang="it-IT" dirty="0">
                <a:solidFill>
                  <a:srgbClr val="000000"/>
                </a:solidFill>
                <a:ea typeface="Times New Roman" panose="02020603050405020304" pitchFamily="18" charset="0"/>
                <a:cs typeface="Times New Roman" panose="02020603050405020304" pitchFamily="18" charset="0"/>
              </a:rPr>
              <a:t>, fattorino, era un lontano parente ma non era in grado di occuparsi di lui dopo </a:t>
            </a:r>
            <a:r>
              <a:rPr lang="it-IT" dirty="0" smtClean="0">
                <a:solidFill>
                  <a:srgbClr val="000000"/>
                </a:solidFill>
                <a:ea typeface="Times New Roman" panose="02020603050405020304" pitchFamily="18" charset="0"/>
                <a:cs typeface="Times New Roman" panose="02020603050405020304" pitchFamily="18" charset="0"/>
              </a:rPr>
              <a:t>quasi      </a:t>
            </a:r>
          </a:p>
          <a:p>
            <a:r>
              <a:rPr lang="it-IT" dirty="0">
                <a:solidFill>
                  <a:srgbClr val="000000"/>
                </a:solidFill>
                <a:ea typeface="Times New Roman" panose="02020603050405020304" pitchFamily="18" charset="0"/>
                <a:cs typeface="Times New Roman" panose="02020603050405020304" pitchFamily="18" charset="0"/>
              </a:rPr>
              <a:t> </a:t>
            </a:r>
            <a:r>
              <a:rPr lang="it-IT" dirty="0" smtClean="0">
                <a:solidFill>
                  <a:srgbClr val="000000"/>
                </a:solidFill>
                <a:ea typeface="Times New Roman" panose="02020603050405020304" pitchFamily="18" charset="0"/>
                <a:cs typeface="Times New Roman" panose="02020603050405020304" pitchFamily="18" charset="0"/>
              </a:rPr>
              <a:t>                  un </a:t>
            </a:r>
            <a:r>
              <a:rPr lang="it-IT" dirty="0">
                <a:solidFill>
                  <a:srgbClr val="000000"/>
                </a:solidFill>
                <a:ea typeface="Times New Roman" panose="02020603050405020304" pitchFamily="18" charset="0"/>
                <a:cs typeface="Times New Roman" panose="02020603050405020304" pitchFamily="18" charset="0"/>
              </a:rPr>
              <a:t>anno di cure</a:t>
            </a:r>
          </a:p>
          <a:p>
            <a:r>
              <a:rPr lang="it-IT" dirty="0" smtClean="0"/>
              <a:t>                   </a:t>
            </a:r>
            <a:r>
              <a:rPr lang="it-IT" u="sng" dirty="0" smtClean="0"/>
              <a:t>Ambrogio </a:t>
            </a:r>
            <a:r>
              <a:rPr lang="it-IT" u="sng" dirty="0"/>
              <a:t>Germinasi </a:t>
            </a:r>
            <a:r>
              <a:rPr lang="it-IT" dirty="0"/>
              <a:t>, </a:t>
            </a:r>
            <a:r>
              <a:rPr lang="it-IT" dirty="0" smtClean="0"/>
              <a:t>orefice, era lo zio materno, aveva altri tre figli a carico.</a:t>
            </a:r>
          </a:p>
          <a:p>
            <a:r>
              <a:rPr lang="it-IT" b="1" dirty="0" smtClean="0">
                <a:solidFill>
                  <a:srgbClr val="000000"/>
                </a:solidFill>
                <a:ea typeface="Times New Roman" panose="02020603050405020304" pitchFamily="18" charset="0"/>
                <a:cs typeface="Times New Roman" panose="02020603050405020304" pitchFamily="18" charset="0"/>
              </a:rPr>
              <a:t>SALUTE</a:t>
            </a:r>
            <a:r>
              <a:rPr lang="it-IT" b="1" dirty="0">
                <a:solidFill>
                  <a:srgbClr val="000000"/>
                </a:solidFill>
                <a:ea typeface="Times New Roman" panose="02020603050405020304" pitchFamily="18" charset="0"/>
                <a:cs typeface="Times New Roman" panose="02020603050405020304" pitchFamily="18" charset="0"/>
              </a:rPr>
              <a:t>: </a:t>
            </a:r>
            <a:r>
              <a:rPr lang="it-IT" dirty="0" smtClean="0">
                <a:solidFill>
                  <a:srgbClr val="000000"/>
                </a:solidFill>
                <a:ea typeface="Times New Roman" panose="02020603050405020304" pitchFamily="18" charset="0"/>
                <a:cs typeface="Times New Roman" panose="02020603050405020304" pitchFamily="18" charset="0"/>
              </a:rPr>
              <a:t>ha fatto 3 vaccinazioni (6,8 e 16 anni), fece 3 visite medice prima di essere ammesso causa gracilità, 9 mesi dopo che uscì dall’istituto si ammalò di tubercolosi (gravi danni economici familiari)</a:t>
            </a:r>
          </a:p>
          <a:p>
            <a:r>
              <a:rPr lang="it-IT" b="1" dirty="0" smtClean="0"/>
              <a:t>SCUOLA</a:t>
            </a:r>
            <a:r>
              <a:rPr lang="it-IT" dirty="0" smtClean="0"/>
              <a:t> </a:t>
            </a:r>
            <a:r>
              <a:rPr lang="it-IT" b="1" dirty="0"/>
              <a:t>(studi elementari): </a:t>
            </a:r>
            <a:r>
              <a:rPr lang="it-IT" dirty="0" smtClean="0"/>
              <a:t>fu bocciato una volta per condotta poco diligente, fu promosso tutti gli altri anni con una condotta lodevole e buoni voti soprattutto in disegno. Partecipò al corso orafi.</a:t>
            </a:r>
          </a:p>
          <a:p>
            <a:r>
              <a:rPr lang="it-IT" b="1" dirty="0" smtClean="0"/>
              <a:t>PROFESSIONE </a:t>
            </a:r>
            <a:r>
              <a:rPr lang="it-IT" b="1" dirty="0"/>
              <a:t>SVOLTA</a:t>
            </a:r>
            <a:r>
              <a:rPr lang="it-IT" dirty="0"/>
              <a:t>: </a:t>
            </a:r>
            <a:r>
              <a:rPr lang="it-IT" dirty="0" smtClean="0"/>
              <a:t>orefice</a:t>
            </a:r>
          </a:p>
          <a:p>
            <a:r>
              <a:rPr lang="it-IT" b="1" dirty="0" smtClean="0"/>
              <a:t>MORTE</a:t>
            </a:r>
            <a:r>
              <a:rPr lang="it-IT" dirty="0"/>
              <a:t>: caduto per la Patria durante la prima guerra mondiale</a:t>
            </a:r>
            <a:r>
              <a:rPr lang="it-IT" dirty="0" smtClean="0"/>
              <a:t>.</a:t>
            </a:r>
          </a:p>
          <a:p>
            <a:pPr algn="r"/>
            <a:r>
              <a:rPr lang="it-IT" dirty="0" smtClean="0"/>
              <a:t>Rebecca Bai</a:t>
            </a:r>
            <a:endParaRPr lang="it-IT" dirty="0"/>
          </a:p>
        </p:txBody>
      </p:sp>
    </p:spTree>
    <p:extLst>
      <p:ext uri="{BB962C8B-B14F-4D97-AF65-F5344CB8AC3E}">
        <p14:creationId xmlns:p14="http://schemas.microsoft.com/office/powerpoint/2010/main" val="35794823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931989" y="982132"/>
            <a:ext cx="9601196" cy="1303867"/>
          </a:xfrm>
        </p:spPr>
        <p:txBody>
          <a:bodyPr/>
          <a:lstStyle/>
          <a:p>
            <a:pPr algn="l"/>
            <a:r>
              <a:rPr lang="it-IT" dirty="0" smtClean="0">
                <a:effectLst>
                  <a:outerShdw blurRad="38100" dist="38100" dir="2700000" algn="tl">
                    <a:srgbClr val="000000">
                      <a:alpha val="43137"/>
                    </a:srgbClr>
                  </a:outerShdw>
                </a:effectLst>
                <a:latin typeface="Aparajita" panose="020B0604020202020204" pitchFamily="34" charset="0"/>
                <a:cs typeface="Aparajita" panose="020B0604020202020204" pitchFamily="34" charset="0"/>
              </a:rPr>
              <a:t>Orfanotrofio femminile delle </a:t>
            </a:r>
            <a:r>
              <a:rPr lang="it-IT" i="1" dirty="0" smtClean="0">
                <a:effectLst>
                  <a:outerShdw blurRad="38100" dist="38100" dir="2700000" algn="tl">
                    <a:srgbClr val="000000">
                      <a:alpha val="43137"/>
                    </a:srgbClr>
                  </a:outerShdw>
                </a:effectLst>
                <a:latin typeface="Aparajita" panose="020B0604020202020204" pitchFamily="34" charset="0"/>
                <a:cs typeface="Aparajita" panose="020B0604020202020204" pitchFamily="34" charset="0"/>
              </a:rPr>
              <a:t>Stelline</a:t>
            </a:r>
            <a:endParaRPr lang="it-IT" i="1" dirty="0"/>
          </a:p>
        </p:txBody>
      </p:sp>
      <p:pic>
        <p:nvPicPr>
          <p:cNvPr id="5" name="Immagine 4"/>
          <p:cNvPicPr>
            <a:picLocks noChangeAspect="1"/>
          </p:cNvPicPr>
          <p:nvPr/>
        </p:nvPicPr>
        <p:blipFill rotWithShape="1">
          <a:blip r:embed="rId2">
            <a:extLst>
              <a:ext uri="{28A0092B-C50C-407E-A947-70E740481C1C}">
                <a14:useLocalDpi xmlns:a14="http://schemas.microsoft.com/office/drawing/2010/main" val="0"/>
              </a:ext>
            </a:extLst>
          </a:blip>
          <a:srcRect l="1262" t="3341" r="947"/>
          <a:stretch/>
        </p:blipFill>
        <p:spPr>
          <a:xfrm>
            <a:off x="7842738" y="316473"/>
            <a:ext cx="3341077" cy="2805926"/>
          </a:xfrm>
          <a:prstGeom prst="rect">
            <a:avLst/>
          </a:prstGeom>
        </p:spPr>
      </p:pic>
      <p:pic>
        <p:nvPicPr>
          <p:cNvPr id="6" name="Immagine 5"/>
          <p:cNvPicPr>
            <a:picLocks noChangeAspect="1"/>
          </p:cNvPicPr>
          <p:nvPr/>
        </p:nvPicPr>
        <p:blipFill rotWithShape="1">
          <a:blip r:embed="rId3">
            <a:extLst>
              <a:ext uri="{28A0092B-C50C-407E-A947-70E740481C1C}">
                <a14:useLocalDpi xmlns:a14="http://schemas.microsoft.com/office/drawing/2010/main" val="0"/>
              </a:ext>
            </a:extLst>
          </a:blip>
          <a:srcRect l="3623" t="4244" r="5027" b="6617"/>
          <a:stretch/>
        </p:blipFill>
        <p:spPr>
          <a:xfrm>
            <a:off x="7338647" y="3468250"/>
            <a:ext cx="3909214" cy="2463628"/>
          </a:xfrm>
          <a:prstGeom prst="rect">
            <a:avLst/>
          </a:prstGeom>
        </p:spPr>
      </p:pic>
      <p:sp>
        <p:nvSpPr>
          <p:cNvPr id="7" name="Rettangolo 6"/>
          <p:cNvSpPr/>
          <p:nvPr/>
        </p:nvSpPr>
        <p:spPr>
          <a:xfrm>
            <a:off x="813581" y="2631888"/>
            <a:ext cx="6096000" cy="2308324"/>
          </a:xfrm>
          <a:prstGeom prst="rect">
            <a:avLst/>
          </a:prstGeom>
          <a:solidFill>
            <a:schemeClr val="bg2">
              <a:lumMod val="75000"/>
            </a:schemeClr>
          </a:solidFill>
        </p:spPr>
        <p:txBody>
          <a:bodyPr>
            <a:spAutoFit/>
          </a:bodyPr>
          <a:lstStyle/>
          <a:p>
            <a:r>
              <a:rPr lang="it-IT" u="sng" dirty="0" smtClean="0"/>
              <a:t>Fondazione orfanotrofio</a:t>
            </a:r>
            <a:r>
              <a:rPr lang="it-IT" dirty="0" smtClean="0"/>
              <a:t>: venne fondato nel 1534, finalizzato al ricovero delle fanciulle, e collocato nel monastero di Santa Caterina di Rancate.</a:t>
            </a:r>
          </a:p>
          <a:p>
            <a:r>
              <a:rPr lang="it-IT" u="sng" dirty="0" smtClean="0"/>
              <a:t>Seconda sede</a:t>
            </a:r>
            <a:r>
              <a:rPr lang="it-IT" dirty="0" smtClean="0"/>
              <a:t>: trasferito nel 1549 nel monastero di Santa Caterina alle Orfane (Porta Nuova).</a:t>
            </a:r>
          </a:p>
          <a:p>
            <a:r>
              <a:rPr lang="it-IT" u="sng" dirty="0" smtClean="0">
                <a:effectLst>
                  <a:outerShdw blurRad="38100" dist="38100" dir="2700000" algn="tl">
                    <a:srgbClr val="000000">
                      <a:alpha val="43137"/>
                    </a:srgbClr>
                  </a:outerShdw>
                </a:effectLst>
              </a:rPr>
              <a:t>Orfanotrofio della Stella</a:t>
            </a:r>
            <a:r>
              <a:rPr lang="it-IT" dirty="0" smtClean="0"/>
              <a:t>: inizialmente ospedale dei mendicanti fondato da Carlo Borromeo e diventato, solo nel 1772, l’omologo femminile dei Martinitt.</a:t>
            </a:r>
          </a:p>
        </p:txBody>
      </p:sp>
    </p:spTree>
    <p:extLst>
      <p:ext uri="{BB962C8B-B14F-4D97-AF65-F5344CB8AC3E}">
        <p14:creationId xmlns:p14="http://schemas.microsoft.com/office/powerpoint/2010/main" val="212429461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Segnaposto contenuto 2"/>
          <p:cNvSpPr>
            <a:spLocks noGrp="1"/>
          </p:cNvSpPr>
          <p:nvPr>
            <p:ph idx="4294967295"/>
          </p:nvPr>
        </p:nvSpPr>
        <p:spPr>
          <a:xfrm>
            <a:off x="745825" y="770621"/>
            <a:ext cx="10568142" cy="5357813"/>
          </a:xfrm>
        </p:spPr>
        <p:txBody>
          <a:bodyPr>
            <a:noAutofit/>
          </a:bodyPr>
          <a:lstStyle/>
          <a:p>
            <a:pPr marL="0" indent="0" eaLnBrk="1" hangingPunct="1">
              <a:spcBef>
                <a:spcPts val="0"/>
              </a:spcBef>
              <a:spcAft>
                <a:spcPts val="0"/>
              </a:spcAft>
              <a:buNone/>
            </a:pPr>
            <a:r>
              <a:rPr lang="it-IT" altLang="it-IT" sz="1800" b="1" dirty="0" smtClean="0"/>
              <a:t>NOME  E  COGNOME </a:t>
            </a:r>
            <a:r>
              <a:rPr lang="it-IT" altLang="it-IT" sz="1800" dirty="0" smtClean="0"/>
              <a:t>: </a:t>
            </a:r>
            <a:r>
              <a:rPr lang="it-IT" altLang="it-IT" sz="1800" b="1" dirty="0" smtClean="0"/>
              <a:t>Erminio </a:t>
            </a:r>
            <a:r>
              <a:rPr lang="it-IT" altLang="it-IT" sz="1800" b="1" dirty="0" err="1" smtClean="0"/>
              <a:t>Anzoli</a:t>
            </a:r>
            <a:r>
              <a:rPr lang="it-IT" altLang="it-IT" sz="1800" b="1" dirty="0" smtClean="0"/>
              <a:t> </a:t>
            </a:r>
            <a:endParaRPr lang="it-IT" altLang="it-IT" sz="1800" b="1" dirty="0"/>
          </a:p>
          <a:p>
            <a:pPr marL="0" indent="0" eaLnBrk="1" hangingPunct="1">
              <a:spcBef>
                <a:spcPts val="0"/>
              </a:spcBef>
              <a:spcAft>
                <a:spcPts val="0"/>
              </a:spcAft>
              <a:buNone/>
            </a:pPr>
            <a:r>
              <a:rPr lang="it-IT" altLang="it-IT" sz="1800" b="1" dirty="0"/>
              <a:t>NATO</a:t>
            </a:r>
            <a:r>
              <a:rPr lang="it-IT" altLang="it-IT" sz="1800" dirty="0"/>
              <a:t>: </a:t>
            </a:r>
            <a:r>
              <a:rPr lang="it-IT" altLang="it-IT" sz="1800" dirty="0">
                <a:solidFill>
                  <a:schemeClr val="tx1"/>
                </a:solidFill>
              </a:rPr>
              <a:t>20/12/1883 a Milano</a:t>
            </a:r>
          </a:p>
          <a:p>
            <a:pPr marL="0" indent="0">
              <a:spcBef>
                <a:spcPts val="0"/>
              </a:spcBef>
              <a:spcAft>
                <a:spcPts val="0"/>
              </a:spcAft>
              <a:buNone/>
            </a:pPr>
            <a:r>
              <a:rPr lang="it-IT" altLang="it-IT" sz="1800" b="1" dirty="0"/>
              <a:t>AMMESSO</a:t>
            </a:r>
            <a:r>
              <a:rPr lang="it-IT" altLang="it-IT" sz="1800" dirty="0"/>
              <a:t>: </a:t>
            </a:r>
            <a:r>
              <a:rPr lang="it-IT" altLang="it-IT" sz="1800" dirty="0">
                <a:solidFill>
                  <a:schemeClr val="tx1"/>
                </a:solidFill>
              </a:rPr>
              <a:t>9/10/1893</a:t>
            </a:r>
          </a:p>
          <a:p>
            <a:pPr marL="0" indent="0">
              <a:spcBef>
                <a:spcPts val="0"/>
              </a:spcBef>
              <a:spcAft>
                <a:spcPts val="0"/>
              </a:spcAft>
              <a:buNone/>
            </a:pPr>
            <a:r>
              <a:rPr lang="it-IT" altLang="it-IT" sz="1800" b="1" dirty="0"/>
              <a:t>DIMESSO</a:t>
            </a:r>
            <a:r>
              <a:rPr lang="it-IT" altLang="it-IT" sz="1800" dirty="0"/>
              <a:t> </a:t>
            </a:r>
            <a:r>
              <a:rPr lang="it-IT" altLang="it-IT" sz="1800" dirty="0">
                <a:solidFill>
                  <a:schemeClr val="tx1"/>
                </a:solidFill>
              </a:rPr>
              <a:t>(espulso):30/03/1896 definitivamente, ma fu espulso anche nel 1892 e due volte nel 1894.</a:t>
            </a:r>
          </a:p>
          <a:p>
            <a:pPr marL="0" indent="0" eaLnBrk="1" hangingPunct="1">
              <a:spcBef>
                <a:spcPts val="0"/>
              </a:spcBef>
              <a:spcAft>
                <a:spcPts val="0"/>
              </a:spcAft>
              <a:buNone/>
            </a:pPr>
            <a:r>
              <a:rPr lang="it-IT" altLang="it-IT" sz="1800" b="1" dirty="0"/>
              <a:t>ORFANO DI </a:t>
            </a:r>
            <a:r>
              <a:rPr lang="it-IT" altLang="it-IT" sz="1800" dirty="0"/>
              <a:t>: </a:t>
            </a:r>
            <a:r>
              <a:rPr lang="it-IT" altLang="it-IT" sz="1800" dirty="0">
                <a:solidFill>
                  <a:schemeClr val="tx1"/>
                </a:solidFill>
              </a:rPr>
              <a:t>padre Anzoli Giacomo</a:t>
            </a:r>
          </a:p>
          <a:p>
            <a:pPr marL="0" indent="0" eaLnBrk="1" hangingPunct="1">
              <a:spcBef>
                <a:spcPts val="0"/>
              </a:spcBef>
              <a:spcAft>
                <a:spcPts val="0"/>
              </a:spcAft>
              <a:buNone/>
            </a:pPr>
            <a:r>
              <a:rPr lang="it-IT" altLang="it-IT" sz="1800" b="1" dirty="0" smtClean="0"/>
              <a:t>FAMIGLIA: </a:t>
            </a:r>
            <a:r>
              <a:rPr lang="it-IT" altLang="it-IT" sz="1800" u="sng" dirty="0" smtClean="0"/>
              <a:t>Madre</a:t>
            </a:r>
            <a:r>
              <a:rPr lang="it-IT" altLang="it-IT" sz="1800" b="1" dirty="0" smtClean="0"/>
              <a:t>: </a:t>
            </a:r>
            <a:r>
              <a:rPr lang="it-IT" altLang="it-IT" sz="1800" dirty="0">
                <a:solidFill>
                  <a:schemeClr val="tx1"/>
                </a:solidFill>
              </a:rPr>
              <a:t>Velasca Francesca (vivente</a:t>
            </a:r>
            <a:r>
              <a:rPr lang="it-IT" altLang="it-IT" sz="1800" dirty="0" smtClean="0"/>
              <a:t>), stiratrice</a:t>
            </a:r>
            <a:endParaRPr lang="it-IT" altLang="it-IT" sz="1800" dirty="0"/>
          </a:p>
          <a:p>
            <a:pPr marL="0" indent="0" eaLnBrk="1" hangingPunct="1">
              <a:spcBef>
                <a:spcPts val="0"/>
              </a:spcBef>
              <a:spcAft>
                <a:spcPts val="0"/>
              </a:spcAft>
              <a:buNone/>
            </a:pPr>
            <a:r>
              <a:rPr lang="it-IT" altLang="it-IT" sz="1800" b="1" dirty="0" smtClean="0"/>
              <a:t>		      </a:t>
            </a:r>
            <a:r>
              <a:rPr lang="it-IT" altLang="it-IT" sz="1800" u="sng" dirty="0" smtClean="0"/>
              <a:t>fratelli: </a:t>
            </a:r>
            <a:r>
              <a:rPr lang="it-IT" altLang="it-IT" sz="1800" dirty="0" smtClean="0">
                <a:solidFill>
                  <a:schemeClr val="tx1"/>
                </a:solidFill>
              </a:rPr>
              <a:t>1</a:t>
            </a:r>
            <a:r>
              <a:rPr lang="it-IT" altLang="it-IT" sz="1800" dirty="0">
                <a:solidFill>
                  <a:schemeClr val="tx1"/>
                </a:solidFill>
              </a:rPr>
              <a:t>° Arturo </a:t>
            </a:r>
            <a:r>
              <a:rPr lang="it-IT" altLang="it-IT" sz="1800" dirty="0" err="1" smtClean="0">
                <a:solidFill>
                  <a:schemeClr val="tx1"/>
                </a:solidFill>
              </a:rPr>
              <a:t>Anzoli</a:t>
            </a:r>
            <a:r>
              <a:rPr lang="it-IT" altLang="it-IT" sz="1800" dirty="0" smtClean="0">
                <a:solidFill>
                  <a:schemeClr val="tx1"/>
                </a:solidFill>
              </a:rPr>
              <a:t>, stampatore, 2</a:t>
            </a:r>
            <a:r>
              <a:rPr lang="it-IT" altLang="it-IT" sz="1800" dirty="0">
                <a:solidFill>
                  <a:schemeClr val="tx1"/>
                </a:solidFill>
              </a:rPr>
              <a:t>° Romeo </a:t>
            </a:r>
            <a:r>
              <a:rPr lang="it-IT" altLang="it-IT" sz="1800" dirty="0" err="1" smtClean="0">
                <a:solidFill>
                  <a:schemeClr val="tx1"/>
                </a:solidFill>
              </a:rPr>
              <a:t>Anzoli</a:t>
            </a:r>
            <a:r>
              <a:rPr lang="it-IT" altLang="it-IT" sz="1800" dirty="0" smtClean="0">
                <a:solidFill>
                  <a:schemeClr val="tx1"/>
                </a:solidFill>
              </a:rPr>
              <a:t>, valigiaio</a:t>
            </a:r>
            <a:endParaRPr lang="it-IT" altLang="it-IT" sz="1800" dirty="0">
              <a:solidFill>
                <a:schemeClr val="tx1"/>
              </a:solidFill>
            </a:endParaRPr>
          </a:p>
          <a:p>
            <a:pPr marL="0" indent="0" eaLnBrk="1" hangingPunct="1">
              <a:spcBef>
                <a:spcPts val="0"/>
              </a:spcBef>
              <a:spcAft>
                <a:spcPts val="0"/>
              </a:spcAft>
              <a:buNone/>
            </a:pPr>
            <a:r>
              <a:rPr lang="it-IT" altLang="it-IT" sz="1800" dirty="0" smtClean="0"/>
              <a:t>		      </a:t>
            </a:r>
            <a:r>
              <a:rPr lang="it-IT" altLang="it-IT" sz="1800" u="sng" dirty="0" smtClean="0"/>
              <a:t>sorella: </a:t>
            </a:r>
            <a:r>
              <a:rPr lang="it-IT" altLang="it-IT" sz="1800" dirty="0" smtClean="0">
                <a:solidFill>
                  <a:schemeClr val="tx1"/>
                </a:solidFill>
              </a:rPr>
              <a:t>Rosalia </a:t>
            </a:r>
            <a:r>
              <a:rPr lang="it-IT" altLang="it-IT" sz="1800" dirty="0">
                <a:solidFill>
                  <a:schemeClr val="tx1"/>
                </a:solidFill>
              </a:rPr>
              <a:t>Anzoli</a:t>
            </a:r>
          </a:p>
          <a:p>
            <a:pPr marL="0" indent="0">
              <a:spcBef>
                <a:spcPts val="0"/>
              </a:spcBef>
              <a:spcAft>
                <a:spcPts val="0"/>
              </a:spcAft>
              <a:buNone/>
            </a:pPr>
            <a:r>
              <a:rPr lang="it-IT" altLang="it-IT" sz="1800" b="1" dirty="0"/>
              <a:t>TUTORE</a:t>
            </a:r>
            <a:r>
              <a:rPr lang="it-IT" altLang="it-IT" sz="1800" dirty="0"/>
              <a:t>: </a:t>
            </a:r>
            <a:r>
              <a:rPr lang="it-IT" altLang="it-IT" sz="1800" dirty="0">
                <a:solidFill>
                  <a:schemeClr val="tx1"/>
                </a:solidFill>
              </a:rPr>
              <a:t>madre</a:t>
            </a:r>
          </a:p>
          <a:p>
            <a:pPr marL="0" indent="0">
              <a:spcBef>
                <a:spcPts val="0"/>
              </a:spcBef>
              <a:spcAft>
                <a:spcPts val="0"/>
              </a:spcAft>
              <a:buNone/>
            </a:pPr>
            <a:r>
              <a:rPr lang="it-IT" altLang="it-IT" sz="1800" b="1" dirty="0"/>
              <a:t>MESTIERE PADRE</a:t>
            </a:r>
            <a:r>
              <a:rPr lang="it-IT" altLang="it-IT" sz="1800" dirty="0"/>
              <a:t>: </a:t>
            </a:r>
            <a:r>
              <a:rPr lang="it-IT" altLang="it-IT" sz="1800" dirty="0">
                <a:solidFill>
                  <a:schemeClr val="tx1"/>
                </a:solidFill>
              </a:rPr>
              <a:t>lattaio</a:t>
            </a:r>
          </a:p>
          <a:p>
            <a:pPr marL="0" indent="0" eaLnBrk="1" hangingPunct="1">
              <a:spcBef>
                <a:spcPts val="0"/>
              </a:spcBef>
              <a:spcAft>
                <a:spcPts val="0"/>
              </a:spcAft>
              <a:buNone/>
            </a:pPr>
            <a:endParaRPr lang="it-IT" altLang="it-IT" sz="1800" dirty="0" smtClean="0">
              <a:solidFill>
                <a:schemeClr val="tx1"/>
              </a:solidFill>
            </a:endParaRPr>
          </a:p>
          <a:p>
            <a:pPr marL="0" indent="0" eaLnBrk="1" hangingPunct="1">
              <a:spcBef>
                <a:spcPts val="0"/>
              </a:spcBef>
              <a:spcAft>
                <a:spcPts val="0"/>
              </a:spcAft>
              <a:buNone/>
            </a:pPr>
            <a:r>
              <a:rPr lang="it-IT" altLang="it-IT" sz="1800" dirty="0" smtClean="0">
                <a:solidFill>
                  <a:schemeClr val="tx1"/>
                </a:solidFill>
              </a:rPr>
              <a:t>Egli </a:t>
            </a:r>
            <a:r>
              <a:rPr lang="it-IT" altLang="it-IT" sz="1800" dirty="0">
                <a:solidFill>
                  <a:schemeClr val="tx1"/>
                </a:solidFill>
              </a:rPr>
              <a:t>tenne sempre un comportamento non decoroso. </a:t>
            </a:r>
            <a:r>
              <a:rPr lang="it-IT" altLang="it-IT" sz="1800" dirty="0">
                <a:solidFill>
                  <a:schemeClr val="tx1"/>
                </a:solidFill>
              </a:rPr>
              <a:t>Non eccelleva negli studi, rispondeva al maestro e il 26 marzo 1896 scappò assieme a un suo compagno durante un’uscita didattica. A causa di questo avvenimento, venne espulso il 30 marzo 1896. Egli non gradiva stare nell’ istituto, per questo motivo, faceva di tutto per farsi espellere.  Dopo la sua espulsione non si hanno più notizie, tranne il fatto che partecipò alla 1° guerra mondiale, dove perse la vita.</a:t>
            </a:r>
          </a:p>
        </p:txBody>
      </p:sp>
      <p:sp>
        <p:nvSpPr>
          <p:cNvPr id="13316" name="CasellaDiTesto 1"/>
          <p:cNvSpPr txBox="1">
            <a:spLocks noChangeArrowheads="1"/>
          </p:cNvSpPr>
          <p:nvPr/>
        </p:nvSpPr>
        <p:spPr bwMode="auto">
          <a:xfrm>
            <a:off x="9746167" y="5510493"/>
            <a:ext cx="17284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it-IT" altLang="it-IT" dirty="0">
                <a:latin typeface="+mj-lt"/>
              </a:rPr>
              <a:t>Pigazzi Martina</a:t>
            </a:r>
          </a:p>
        </p:txBody>
      </p:sp>
    </p:spTree>
    <p:extLst>
      <p:ext uri="{BB962C8B-B14F-4D97-AF65-F5344CB8AC3E}">
        <p14:creationId xmlns:p14="http://schemas.microsoft.com/office/powerpoint/2010/main" val="283607599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idx="4294967295"/>
          </p:nvPr>
        </p:nvSpPr>
        <p:spPr>
          <a:xfrm>
            <a:off x="1559859" y="760414"/>
            <a:ext cx="9601200" cy="1303337"/>
          </a:xfrm>
        </p:spPr>
        <p:txBody>
          <a:bodyPr rtlCol="0">
            <a:normAutofit fontScale="90000"/>
          </a:bodyPr>
          <a:lstStyle/>
          <a:p>
            <a:pPr>
              <a:defRPr/>
            </a:pPr>
            <a:r>
              <a:rPr lang="it-IT" dirty="0" smtClean="0"/>
              <a:t/>
            </a:r>
            <a:br>
              <a:rPr lang="it-IT" dirty="0" smtClean="0"/>
            </a:br>
            <a:endParaRPr lang="it-IT" dirty="0" smtClean="0"/>
          </a:p>
        </p:txBody>
      </p:sp>
      <p:sp>
        <p:nvSpPr>
          <p:cNvPr id="14339" name="Segnaposto contenuto 2"/>
          <p:cNvSpPr>
            <a:spLocks noGrp="1"/>
          </p:cNvSpPr>
          <p:nvPr>
            <p:ph idx="4294967295"/>
          </p:nvPr>
        </p:nvSpPr>
        <p:spPr>
          <a:xfrm>
            <a:off x="791911" y="1007549"/>
            <a:ext cx="10690785" cy="4543424"/>
          </a:xfrm>
        </p:spPr>
        <p:txBody>
          <a:bodyPr>
            <a:noAutofit/>
          </a:bodyPr>
          <a:lstStyle/>
          <a:p>
            <a:pPr marL="0" indent="0" eaLnBrk="1" hangingPunct="1">
              <a:spcBef>
                <a:spcPts val="0"/>
              </a:spcBef>
              <a:spcAft>
                <a:spcPts val="0"/>
              </a:spcAft>
              <a:buNone/>
            </a:pPr>
            <a:r>
              <a:rPr lang="it-IT" altLang="it-IT" sz="1800" b="1" dirty="0">
                <a:solidFill>
                  <a:schemeClr val="tx1"/>
                </a:solidFill>
              </a:rPr>
              <a:t>NOME E COGNOME</a:t>
            </a:r>
            <a:r>
              <a:rPr lang="it-IT" altLang="it-IT" sz="1800" dirty="0">
                <a:solidFill>
                  <a:schemeClr val="tx1"/>
                </a:solidFill>
              </a:rPr>
              <a:t>:</a:t>
            </a:r>
            <a:r>
              <a:rPr lang="it-IT" altLang="it-IT" sz="1800" dirty="0">
                <a:solidFill>
                  <a:schemeClr val="tx1"/>
                </a:solidFill>
              </a:rPr>
              <a:t> </a:t>
            </a:r>
            <a:r>
              <a:rPr lang="it-IT" altLang="it-IT" sz="1800" dirty="0">
                <a:solidFill>
                  <a:schemeClr val="tx1"/>
                </a:solidFill>
              </a:rPr>
              <a:t>Felice </a:t>
            </a:r>
            <a:r>
              <a:rPr lang="it-IT" altLang="it-IT" sz="1800" dirty="0" err="1">
                <a:solidFill>
                  <a:schemeClr val="tx1"/>
                </a:solidFill>
              </a:rPr>
              <a:t>Bonfanti</a:t>
            </a:r>
            <a:endParaRPr lang="it-IT" altLang="it-IT" sz="1800" dirty="0">
              <a:solidFill>
                <a:schemeClr val="tx1"/>
              </a:solidFill>
            </a:endParaRPr>
          </a:p>
          <a:p>
            <a:pPr marL="0" indent="0" eaLnBrk="1" hangingPunct="1">
              <a:spcBef>
                <a:spcPts val="0"/>
              </a:spcBef>
              <a:spcAft>
                <a:spcPts val="0"/>
              </a:spcAft>
              <a:buNone/>
            </a:pPr>
            <a:r>
              <a:rPr lang="it-IT" altLang="it-IT" sz="1800" b="1" dirty="0">
                <a:solidFill>
                  <a:schemeClr val="tx1"/>
                </a:solidFill>
              </a:rPr>
              <a:t>NATO:</a:t>
            </a:r>
            <a:r>
              <a:rPr lang="it-IT" altLang="it-IT" sz="1800" dirty="0">
                <a:solidFill>
                  <a:schemeClr val="tx1"/>
                </a:solidFill>
              </a:rPr>
              <a:t>28/03/1892</a:t>
            </a:r>
          </a:p>
          <a:p>
            <a:pPr marL="0" indent="0" eaLnBrk="1" hangingPunct="1">
              <a:spcBef>
                <a:spcPts val="0"/>
              </a:spcBef>
              <a:spcAft>
                <a:spcPts val="0"/>
              </a:spcAft>
              <a:buNone/>
            </a:pPr>
            <a:r>
              <a:rPr lang="it-IT" altLang="it-IT" sz="1800" b="1" dirty="0">
                <a:solidFill>
                  <a:schemeClr val="tx1"/>
                </a:solidFill>
              </a:rPr>
              <a:t>AMMESSO:</a:t>
            </a:r>
            <a:r>
              <a:rPr lang="it-IT" altLang="it-IT" sz="1800" dirty="0">
                <a:solidFill>
                  <a:schemeClr val="tx1"/>
                </a:solidFill>
              </a:rPr>
              <a:t> 26/8/1901</a:t>
            </a:r>
          </a:p>
          <a:p>
            <a:pPr marL="0" indent="0" eaLnBrk="1" hangingPunct="1">
              <a:spcBef>
                <a:spcPts val="0"/>
              </a:spcBef>
              <a:spcAft>
                <a:spcPts val="0"/>
              </a:spcAft>
              <a:buNone/>
            </a:pPr>
            <a:r>
              <a:rPr lang="it-IT" altLang="it-IT" sz="1800" b="1" dirty="0">
                <a:solidFill>
                  <a:schemeClr val="tx1"/>
                </a:solidFill>
              </a:rPr>
              <a:t>DIMESSO:</a:t>
            </a:r>
            <a:r>
              <a:rPr lang="it-IT" altLang="it-IT" sz="1800" dirty="0">
                <a:solidFill>
                  <a:schemeClr val="tx1"/>
                </a:solidFill>
              </a:rPr>
              <a:t>5/09/1908</a:t>
            </a:r>
          </a:p>
          <a:p>
            <a:pPr marL="0" indent="0" eaLnBrk="1" hangingPunct="1">
              <a:spcBef>
                <a:spcPts val="0"/>
              </a:spcBef>
              <a:spcAft>
                <a:spcPts val="0"/>
              </a:spcAft>
              <a:buNone/>
            </a:pPr>
            <a:r>
              <a:rPr lang="it-IT" altLang="it-IT" sz="1800" b="1" dirty="0">
                <a:solidFill>
                  <a:schemeClr val="tx1"/>
                </a:solidFill>
              </a:rPr>
              <a:t>ORFANO DI: </a:t>
            </a:r>
            <a:r>
              <a:rPr lang="it-IT" altLang="it-IT" sz="1800" dirty="0">
                <a:solidFill>
                  <a:schemeClr val="tx1"/>
                </a:solidFill>
              </a:rPr>
              <a:t>padre Carlo Bonfanti</a:t>
            </a:r>
          </a:p>
          <a:p>
            <a:pPr marL="0" indent="0">
              <a:spcBef>
                <a:spcPts val="0"/>
              </a:spcBef>
              <a:spcAft>
                <a:spcPts val="0"/>
              </a:spcAft>
              <a:buNone/>
            </a:pPr>
            <a:r>
              <a:rPr lang="it-IT" altLang="it-IT" sz="1800" b="1" dirty="0" smtClean="0">
                <a:solidFill>
                  <a:schemeClr val="tx1"/>
                </a:solidFill>
              </a:rPr>
              <a:t>FAMIGLIA: </a:t>
            </a:r>
            <a:r>
              <a:rPr lang="it-IT" altLang="it-IT" sz="1800" u="sng" dirty="0" smtClean="0">
                <a:solidFill>
                  <a:schemeClr val="tx1"/>
                </a:solidFill>
              </a:rPr>
              <a:t>padre:</a:t>
            </a:r>
            <a:r>
              <a:rPr lang="it-IT" altLang="it-IT" sz="1800" dirty="0" smtClean="0">
                <a:solidFill>
                  <a:schemeClr val="tx1"/>
                </a:solidFill>
              </a:rPr>
              <a:t>   </a:t>
            </a:r>
            <a:r>
              <a:rPr lang="it-IT" altLang="it-IT" sz="1800" dirty="0">
                <a:solidFill>
                  <a:schemeClr val="tx1"/>
                </a:solidFill>
              </a:rPr>
              <a:t>Carlo </a:t>
            </a:r>
            <a:r>
              <a:rPr lang="it-IT" altLang="it-IT" sz="1800" dirty="0" err="1" smtClean="0">
                <a:solidFill>
                  <a:schemeClr val="tx1"/>
                </a:solidFill>
              </a:rPr>
              <a:t>Bonfanti</a:t>
            </a:r>
            <a:r>
              <a:rPr lang="it-IT" altLang="it-IT" sz="1800" dirty="0" smtClean="0">
                <a:solidFill>
                  <a:schemeClr val="tx1"/>
                </a:solidFill>
              </a:rPr>
              <a:t>, tessitore </a:t>
            </a:r>
            <a:endParaRPr lang="it-IT" altLang="it-IT" sz="1800" b="1" dirty="0" smtClean="0">
              <a:solidFill>
                <a:schemeClr val="tx1"/>
              </a:solidFill>
            </a:endParaRPr>
          </a:p>
          <a:p>
            <a:pPr marL="0" indent="0" eaLnBrk="1" hangingPunct="1">
              <a:spcBef>
                <a:spcPts val="0"/>
              </a:spcBef>
              <a:spcAft>
                <a:spcPts val="0"/>
              </a:spcAft>
              <a:buNone/>
            </a:pPr>
            <a:r>
              <a:rPr lang="it-IT" altLang="it-IT" sz="1800" dirty="0" smtClean="0">
                <a:solidFill>
                  <a:schemeClr val="tx1"/>
                </a:solidFill>
              </a:rPr>
              <a:t>		      </a:t>
            </a:r>
            <a:r>
              <a:rPr lang="it-IT" altLang="it-IT" sz="1800" u="sng" dirty="0" smtClean="0">
                <a:solidFill>
                  <a:schemeClr val="tx1"/>
                </a:solidFill>
              </a:rPr>
              <a:t>madre</a:t>
            </a:r>
            <a:r>
              <a:rPr lang="it-IT" altLang="it-IT" sz="1800" dirty="0" smtClean="0">
                <a:solidFill>
                  <a:schemeClr val="tx1"/>
                </a:solidFill>
              </a:rPr>
              <a:t>:  Maria </a:t>
            </a:r>
            <a:r>
              <a:rPr lang="it-IT" altLang="it-IT" sz="1800" dirty="0">
                <a:solidFill>
                  <a:schemeClr val="tx1"/>
                </a:solidFill>
              </a:rPr>
              <a:t>Casali (vivente</a:t>
            </a:r>
            <a:r>
              <a:rPr lang="it-IT" altLang="it-IT" sz="1800" dirty="0" smtClean="0">
                <a:solidFill>
                  <a:schemeClr val="tx1"/>
                </a:solidFill>
              </a:rPr>
              <a:t>), portinaia</a:t>
            </a:r>
            <a:endParaRPr lang="it-IT" altLang="it-IT" sz="1800" dirty="0">
              <a:solidFill>
                <a:schemeClr val="tx1"/>
              </a:solidFill>
            </a:endParaRPr>
          </a:p>
          <a:p>
            <a:pPr marL="0" indent="0" eaLnBrk="1" hangingPunct="1">
              <a:spcBef>
                <a:spcPts val="0"/>
              </a:spcBef>
              <a:spcAft>
                <a:spcPts val="0"/>
              </a:spcAft>
              <a:buNone/>
            </a:pPr>
            <a:r>
              <a:rPr lang="it-IT" altLang="it-IT" sz="1800" dirty="0" smtClean="0">
                <a:solidFill>
                  <a:schemeClr val="tx1"/>
                </a:solidFill>
              </a:rPr>
              <a:t>                      </a:t>
            </a:r>
            <a:r>
              <a:rPr lang="it-IT" altLang="it-IT" sz="1800" u="sng" dirty="0" smtClean="0">
                <a:solidFill>
                  <a:schemeClr val="tx1"/>
                </a:solidFill>
              </a:rPr>
              <a:t>fratello</a:t>
            </a:r>
            <a:r>
              <a:rPr lang="it-IT" altLang="it-IT" sz="1800" dirty="0" smtClean="0">
                <a:solidFill>
                  <a:schemeClr val="tx1"/>
                </a:solidFill>
              </a:rPr>
              <a:t>: Leonardo </a:t>
            </a:r>
            <a:r>
              <a:rPr lang="it-IT" altLang="it-IT" sz="1800" dirty="0" err="1" smtClean="0">
                <a:solidFill>
                  <a:schemeClr val="tx1"/>
                </a:solidFill>
              </a:rPr>
              <a:t>Bonfanti</a:t>
            </a:r>
            <a:endParaRPr lang="it-IT" altLang="it-IT" sz="1800" dirty="0" smtClean="0">
              <a:solidFill>
                <a:schemeClr val="tx1"/>
              </a:solidFill>
            </a:endParaRPr>
          </a:p>
          <a:p>
            <a:pPr marL="0" indent="0" eaLnBrk="1" hangingPunct="1">
              <a:spcBef>
                <a:spcPts val="0"/>
              </a:spcBef>
              <a:spcAft>
                <a:spcPts val="0"/>
              </a:spcAft>
              <a:buNone/>
            </a:pPr>
            <a:r>
              <a:rPr lang="it-IT" altLang="it-IT" sz="1800" dirty="0" smtClean="0">
                <a:solidFill>
                  <a:schemeClr val="tx1"/>
                </a:solidFill>
              </a:rPr>
              <a:t>		      </a:t>
            </a:r>
            <a:r>
              <a:rPr lang="it-IT" altLang="it-IT" sz="1800" u="sng" dirty="0" smtClean="0">
                <a:solidFill>
                  <a:schemeClr val="tx1"/>
                </a:solidFill>
              </a:rPr>
              <a:t>sorelle</a:t>
            </a:r>
            <a:r>
              <a:rPr lang="it-IT" altLang="it-IT" sz="1800" dirty="0" smtClean="0">
                <a:solidFill>
                  <a:schemeClr val="tx1"/>
                </a:solidFill>
              </a:rPr>
              <a:t>:  Giuseppa </a:t>
            </a:r>
            <a:r>
              <a:rPr lang="it-IT" altLang="it-IT" sz="1800" dirty="0" err="1" smtClean="0">
                <a:solidFill>
                  <a:schemeClr val="tx1"/>
                </a:solidFill>
              </a:rPr>
              <a:t>Bonfanti</a:t>
            </a:r>
            <a:r>
              <a:rPr lang="it-IT" altLang="it-IT" sz="1800" dirty="0" smtClean="0">
                <a:solidFill>
                  <a:schemeClr val="tx1"/>
                </a:solidFill>
              </a:rPr>
              <a:t>, cravattaia</a:t>
            </a:r>
          </a:p>
          <a:p>
            <a:pPr marL="0" indent="0" eaLnBrk="1" hangingPunct="1">
              <a:spcBef>
                <a:spcPts val="0"/>
              </a:spcBef>
              <a:spcAft>
                <a:spcPts val="0"/>
              </a:spcAft>
              <a:buNone/>
            </a:pPr>
            <a:r>
              <a:rPr lang="it-IT" altLang="it-IT" sz="1800" dirty="0">
                <a:solidFill>
                  <a:schemeClr val="tx1"/>
                </a:solidFill>
              </a:rPr>
              <a:t>	</a:t>
            </a:r>
            <a:r>
              <a:rPr lang="it-IT" altLang="it-IT" sz="1800" dirty="0" smtClean="0">
                <a:solidFill>
                  <a:schemeClr val="tx1"/>
                </a:solidFill>
              </a:rPr>
              <a:t>			   Rachele </a:t>
            </a:r>
            <a:r>
              <a:rPr lang="it-IT" altLang="it-IT" sz="1800" dirty="0">
                <a:solidFill>
                  <a:schemeClr val="tx1"/>
                </a:solidFill>
              </a:rPr>
              <a:t>Bonfanti</a:t>
            </a:r>
          </a:p>
          <a:p>
            <a:pPr marL="0" indent="0" eaLnBrk="1" hangingPunct="1">
              <a:spcBef>
                <a:spcPts val="0"/>
              </a:spcBef>
              <a:spcAft>
                <a:spcPts val="0"/>
              </a:spcAft>
              <a:buNone/>
            </a:pPr>
            <a:r>
              <a:rPr lang="it-IT" altLang="it-IT" sz="1800" b="1" dirty="0">
                <a:solidFill>
                  <a:schemeClr val="tx1"/>
                </a:solidFill>
              </a:rPr>
              <a:t>TUTORE</a:t>
            </a:r>
            <a:r>
              <a:rPr lang="it-IT" altLang="it-IT" sz="1800" dirty="0">
                <a:solidFill>
                  <a:schemeClr val="tx1"/>
                </a:solidFill>
              </a:rPr>
              <a:t>:madre</a:t>
            </a:r>
          </a:p>
          <a:p>
            <a:pPr marL="0" indent="0">
              <a:spcBef>
                <a:spcPts val="0"/>
              </a:spcBef>
              <a:spcAft>
                <a:spcPts val="0"/>
              </a:spcAft>
              <a:buNone/>
            </a:pPr>
            <a:endParaRPr lang="it-IT" altLang="it-IT" sz="1800" dirty="0" smtClean="0">
              <a:solidFill>
                <a:schemeClr val="tx1"/>
              </a:solidFill>
            </a:endParaRPr>
          </a:p>
          <a:p>
            <a:pPr marL="0" indent="0">
              <a:spcBef>
                <a:spcPts val="0"/>
              </a:spcBef>
              <a:spcAft>
                <a:spcPts val="0"/>
              </a:spcAft>
              <a:buNone/>
            </a:pPr>
            <a:r>
              <a:rPr lang="it-IT" altLang="it-IT" sz="1800" dirty="0" smtClean="0">
                <a:solidFill>
                  <a:schemeClr val="tx1"/>
                </a:solidFill>
              </a:rPr>
              <a:t>Felice  </a:t>
            </a:r>
            <a:r>
              <a:rPr lang="it-IT" altLang="it-IT" sz="1800" dirty="0">
                <a:solidFill>
                  <a:schemeClr val="tx1"/>
                </a:solidFill>
              </a:rPr>
              <a:t>Bonfanti durante la sua permanenza  all’interno dell’orfanotrofio ebbe un arresto al testicolo destro nel canale inguinale, per questo subì un operazione  e venne dimesso all’età di 16 ½ anni</a:t>
            </a:r>
          </a:p>
        </p:txBody>
      </p:sp>
      <p:sp>
        <p:nvSpPr>
          <p:cNvPr id="14340" name="CasellaDiTesto 2"/>
          <p:cNvSpPr txBox="1">
            <a:spLocks noChangeArrowheads="1"/>
          </p:cNvSpPr>
          <p:nvPr/>
        </p:nvSpPr>
        <p:spPr bwMode="auto">
          <a:xfrm>
            <a:off x="8677713" y="5613442"/>
            <a:ext cx="280498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r>
              <a:rPr lang="it-IT" altLang="it-IT" dirty="0" err="1">
                <a:latin typeface="+mj-lt"/>
              </a:rPr>
              <a:t>Scicchitani</a:t>
            </a:r>
            <a:r>
              <a:rPr lang="it-IT" altLang="it-IT" dirty="0">
                <a:latin typeface="+mj-lt"/>
              </a:rPr>
              <a:t> Greta</a:t>
            </a:r>
            <a:endParaRPr lang="it-IT" altLang="it-IT" dirty="0">
              <a:latin typeface="+mj-lt"/>
            </a:endParaRPr>
          </a:p>
        </p:txBody>
      </p:sp>
    </p:spTree>
    <p:extLst>
      <p:ext uri="{BB962C8B-B14F-4D97-AF65-F5344CB8AC3E}">
        <p14:creationId xmlns:p14="http://schemas.microsoft.com/office/powerpoint/2010/main" val="220150100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Segnaposto contenuto 2"/>
          <p:cNvSpPr>
            <a:spLocks noGrp="1"/>
          </p:cNvSpPr>
          <p:nvPr>
            <p:ph idx="4294967295"/>
          </p:nvPr>
        </p:nvSpPr>
        <p:spPr>
          <a:xfrm>
            <a:off x="791136" y="1293441"/>
            <a:ext cx="10719545" cy="4972050"/>
          </a:xfrm>
        </p:spPr>
        <p:txBody>
          <a:bodyPr>
            <a:noAutofit/>
          </a:bodyPr>
          <a:lstStyle/>
          <a:p>
            <a:pPr marL="0" indent="0" eaLnBrk="1" hangingPunct="1">
              <a:spcBef>
                <a:spcPts val="0"/>
              </a:spcBef>
              <a:spcAft>
                <a:spcPts val="0"/>
              </a:spcAft>
              <a:buNone/>
            </a:pPr>
            <a:r>
              <a:rPr lang="it-IT" altLang="it-IT" sz="1800" b="1" dirty="0">
                <a:solidFill>
                  <a:schemeClr val="tx1"/>
                </a:solidFill>
              </a:rPr>
              <a:t>NOME COGNOME: </a:t>
            </a:r>
            <a:r>
              <a:rPr lang="it-IT" altLang="it-IT" sz="1800" dirty="0">
                <a:solidFill>
                  <a:schemeClr val="tx1"/>
                </a:solidFill>
              </a:rPr>
              <a:t>Alfredo Banfi</a:t>
            </a:r>
            <a:endParaRPr lang="it-IT" altLang="it-IT" sz="1800" dirty="0">
              <a:solidFill>
                <a:schemeClr val="tx1"/>
              </a:solidFill>
            </a:endParaRPr>
          </a:p>
          <a:p>
            <a:pPr marL="0" indent="0" eaLnBrk="1" hangingPunct="1">
              <a:spcBef>
                <a:spcPts val="0"/>
              </a:spcBef>
              <a:spcAft>
                <a:spcPts val="0"/>
              </a:spcAft>
              <a:buNone/>
            </a:pPr>
            <a:r>
              <a:rPr lang="it-IT" altLang="it-IT" sz="1800" b="1" dirty="0">
                <a:solidFill>
                  <a:schemeClr val="tx1"/>
                </a:solidFill>
              </a:rPr>
              <a:t>NATO</a:t>
            </a:r>
            <a:r>
              <a:rPr lang="it-IT" altLang="it-IT" sz="1800" dirty="0">
                <a:solidFill>
                  <a:schemeClr val="tx1"/>
                </a:solidFill>
              </a:rPr>
              <a:t>: 15/02/1883</a:t>
            </a:r>
          </a:p>
          <a:p>
            <a:pPr marL="0" indent="0" eaLnBrk="1" hangingPunct="1">
              <a:spcBef>
                <a:spcPts val="0"/>
              </a:spcBef>
              <a:spcAft>
                <a:spcPts val="0"/>
              </a:spcAft>
              <a:buNone/>
            </a:pPr>
            <a:r>
              <a:rPr lang="it-IT" altLang="it-IT" sz="1800" b="1" dirty="0">
                <a:solidFill>
                  <a:schemeClr val="tx1"/>
                </a:solidFill>
              </a:rPr>
              <a:t>AMMESSO</a:t>
            </a:r>
            <a:r>
              <a:rPr lang="it-IT" altLang="it-IT" sz="1800" dirty="0">
                <a:solidFill>
                  <a:schemeClr val="tx1"/>
                </a:solidFill>
              </a:rPr>
              <a:t>: 8/10/1892</a:t>
            </a:r>
          </a:p>
          <a:p>
            <a:pPr marL="0" indent="0" eaLnBrk="1" hangingPunct="1">
              <a:spcBef>
                <a:spcPts val="0"/>
              </a:spcBef>
              <a:spcAft>
                <a:spcPts val="0"/>
              </a:spcAft>
              <a:buNone/>
            </a:pPr>
            <a:r>
              <a:rPr lang="it-IT" altLang="it-IT" sz="1800" b="1" dirty="0">
                <a:solidFill>
                  <a:schemeClr val="tx1"/>
                </a:solidFill>
              </a:rPr>
              <a:t>DIMESSO: 14/08/1900</a:t>
            </a:r>
          </a:p>
          <a:p>
            <a:pPr marL="0" indent="0" eaLnBrk="1" hangingPunct="1">
              <a:spcBef>
                <a:spcPts val="0"/>
              </a:spcBef>
              <a:spcAft>
                <a:spcPts val="0"/>
              </a:spcAft>
              <a:buNone/>
            </a:pPr>
            <a:r>
              <a:rPr lang="it-IT" altLang="it-IT" sz="1800" b="1" dirty="0">
                <a:solidFill>
                  <a:schemeClr val="tx1"/>
                </a:solidFill>
              </a:rPr>
              <a:t>ORFANO DI:  </a:t>
            </a:r>
            <a:r>
              <a:rPr lang="it-IT" altLang="it-IT" sz="1800" dirty="0" smtClean="0">
                <a:solidFill>
                  <a:schemeClr val="tx1"/>
                </a:solidFill>
              </a:rPr>
              <a:t>padre</a:t>
            </a:r>
            <a:endParaRPr lang="it-IT" altLang="it-IT" sz="1800" dirty="0">
              <a:solidFill>
                <a:schemeClr val="tx1"/>
              </a:solidFill>
            </a:endParaRPr>
          </a:p>
          <a:p>
            <a:pPr marL="0" indent="0">
              <a:spcBef>
                <a:spcPts val="0"/>
              </a:spcBef>
              <a:spcAft>
                <a:spcPts val="0"/>
              </a:spcAft>
              <a:buNone/>
            </a:pPr>
            <a:r>
              <a:rPr lang="it-IT" altLang="it-IT" sz="1800" b="1" dirty="0" smtClean="0">
                <a:solidFill>
                  <a:schemeClr val="tx1"/>
                </a:solidFill>
              </a:rPr>
              <a:t>FAMIGLIA: </a:t>
            </a:r>
            <a:r>
              <a:rPr lang="it-IT" altLang="it-IT" sz="1800" u="sng" dirty="0" smtClean="0">
                <a:solidFill>
                  <a:schemeClr val="tx1"/>
                </a:solidFill>
              </a:rPr>
              <a:t>padre: </a:t>
            </a:r>
            <a:r>
              <a:rPr lang="it-IT" altLang="it-IT" sz="1800" dirty="0" smtClean="0">
                <a:solidFill>
                  <a:schemeClr val="tx1"/>
                </a:solidFill>
              </a:rPr>
              <a:t>Teodoro </a:t>
            </a:r>
            <a:r>
              <a:rPr lang="it-IT" altLang="it-IT" sz="1800" dirty="0">
                <a:solidFill>
                  <a:schemeClr val="tx1"/>
                </a:solidFill>
              </a:rPr>
              <a:t>Banfi a 35 </a:t>
            </a:r>
            <a:r>
              <a:rPr lang="it-IT" altLang="it-IT" sz="1800" dirty="0" smtClean="0">
                <a:solidFill>
                  <a:schemeClr val="tx1"/>
                </a:solidFill>
              </a:rPr>
              <a:t>anni, tintore</a:t>
            </a:r>
            <a:endParaRPr lang="it-IT" altLang="it-IT" sz="1800" dirty="0">
              <a:solidFill>
                <a:schemeClr val="tx1"/>
              </a:solidFill>
            </a:endParaRPr>
          </a:p>
          <a:p>
            <a:pPr marL="0" indent="0">
              <a:spcBef>
                <a:spcPts val="0"/>
              </a:spcBef>
              <a:spcAft>
                <a:spcPts val="0"/>
              </a:spcAft>
              <a:buNone/>
            </a:pPr>
            <a:r>
              <a:rPr lang="it-IT" altLang="it-IT" sz="1800" dirty="0">
                <a:solidFill>
                  <a:schemeClr val="tx1"/>
                </a:solidFill>
              </a:rPr>
              <a:t>	</a:t>
            </a:r>
            <a:r>
              <a:rPr lang="it-IT" altLang="it-IT" sz="1800" dirty="0" smtClean="0">
                <a:solidFill>
                  <a:schemeClr val="tx1"/>
                </a:solidFill>
              </a:rPr>
              <a:t>	     </a:t>
            </a:r>
            <a:r>
              <a:rPr lang="it-IT" altLang="it-IT" sz="1800" u="sng" dirty="0" smtClean="0">
                <a:solidFill>
                  <a:schemeClr val="tx1"/>
                </a:solidFill>
              </a:rPr>
              <a:t>madre:</a:t>
            </a:r>
            <a:r>
              <a:rPr lang="it-IT" altLang="it-IT" sz="1800" b="1" dirty="0" smtClean="0">
                <a:solidFill>
                  <a:schemeClr val="tx1"/>
                </a:solidFill>
              </a:rPr>
              <a:t> </a:t>
            </a:r>
            <a:r>
              <a:rPr lang="it-IT" altLang="it-IT" sz="1800" dirty="0">
                <a:solidFill>
                  <a:schemeClr val="tx1"/>
                </a:solidFill>
              </a:rPr>
              <a:t>Rosa </a:t>
            </a:r>
            <a:r>
              <a:rPr lang="it-IT" altLang="it-IT" sz="1800" dirty="0">
                <a:solidFill>
                  <a:schemeClr val="tx1"/>
                </a:solidFill>
              </a:rPr>
              <a:t>Biragli</a:t>
            </a:r>
            <a:r>
              <a:rPr lang="it-IT" altLang="it-IT" sz="1800" dirty="0">
                <a:solidFill>
                  <a:schemeClr val="tx1"/>
                </a:solidFill>
              </a:rPr>
              <a:t> (vivente,33  anni </a:t>
            </a:r>
            <a:r>
              <a:rPr lang="it-IT" altLang="it-IT" sz="1800" dirty="0" smtClean="0">
                <a:solidFill>
                  <a:schemeClr val="tx1"/>
                </a:solidFill>
              </a:rPr>
              <a:t>),</a:t>
            </a:r>
            <a:r>
              <a:rPr lang="it-IT" altLang="it-IT" sz="1800" b="1" dirty="0" smtClean="0">
                <a:solidFill>
                  <a:schemeClr val="tx1"/>
                </a:solidFill>
              </a:rPr>
              <a:t> </a:t>
            </a:r>
            <a:r>
              <a:rPr lang="it-IT" altLang="it-IT" sz="1800" dirty="0" smtClean="0">
                <a:solidFill>
                  <a:schemeClr val="tx1"/>
                </a:solidFill>
              </a:rPr>
              <a:t>servente</a:t>
            </a:r>
            <a:endParaRPr lang="it-IT" altLang="it-IT" sz="1800" dirty="0">
              <a:solidFill>
                <a:schemeClr val="tx1"/>
              </a:solidFill>
            </a:endParaRPr>
          </a:p>
          <a:p>
            <a:pPr marL="0" indent="0" eaLnBrk="1" hangingPunct="1">
              <a:spcBef>
                <a:spcPts val="0"/>
              </a:spcBef>
              <a:spcAft>
                <a:spcPts val="0"/>
              </a:spcAft>
              <a:buNone/>
            </a:pPr>
            <a:r>
              <a:rPr lang="it-IT" altLang="it-IT" sz="1800" dirty="0" smtClean="0">
                <a:solidFill>
                  <a:schemeClr val="tx1"/>
                </a:solidFill>
              </a:rPr>
              <a:t>		     </a:t>
            </a:r>
            <a:r>
              <a:rPr lang="it-IT" altLang="it-IT" sz="1800" u="sng" dirty="0" smtClean="0">
                <a:solidFill>
                  <a:schemeClr val="tx1"/>
                </a:solidFill>
              </a:rPr>
              <a:t>fratelli</a:t>
            </a:r>
            <a:r>
              <a:rPr lang="it-IT" altLang="it-IT" sz="1800" dirty="0" smtClean="0">
                <a:solidFill>
                  <a:schemeClr val="tx1"/>
                </a:solidFill>
              </a:rPr>
              <a:t>: 2 fratelli di 8 e 10 anni  </a:t>
            </a:r>
          </a:p>
          <a:p>
            <a:pPr marL="0" indent="0" eaLnBrk="1" hangingPunct="1">
              <a:spcBef>
                <a:spcPts val="0"/>
              </a:spcBef>
              <a:spcAft>
                <a:spcPts val="0"/>
              </a:spcAft>
              <a:buNone/>
            </a:pPr>
            <a:r>
              <a:rPr lang="it-IT" altLang="it-IT" sz="1800" b="1" dirty="0" smtClean="0">
                <a:solidFill>
                  <a:schemeClr val="tx1"/>
                </a:solidFill>
              </a:rPr>
              <a:t>TUTORE</a:t>
            </a:r>
            <a:r>
              <a:rPr lang="it-IT" altLang="it-IT" sz="1800" b="1" dirty="0">
                <a:solidFill>
                  <a:schemeClr val="tx1"/>
                </a:solidFill>
              </a:rPr>
              <a:t>: </a:t>
            </a:r>
            <a:r>
              <a:rPr lang="it-IT" altLang="it-IT" sz="1800" dirty="0">
                <a:solidFill>
                  <a:schemeClr val="tx1"/>
                </a:solidFill>
              </a:rPr>
              <a:t>madre</a:t>
            </a:r>
          </a:p>
          <a:p>
            <a:pPr marL="0" indent="0" eaLnBrk="1" hangingPunct="1">
              <a:spcBef>
                <a:spcPts val="0"/>
              </a:spcBef>
              <a:spcAft>
                <a:spcPts val="0"/>
              </a:spcAft>
              <a:buNone/>
            </a:pPr>
            <a:endParaRPr lang="it-IT" altLang="it-IT" sz="1800" b="1" dirty="0">
              <a:solidFill>
                <a:schemeClr val="tx1"/>
              </a:solidFill>
            </a:endParaRPr>
          </a:p>
          <a:p>
            <a:pPr marL="0" indent="0" eaLnBrk="1" hangingPunct="1">
              <a:spcBef>
                <a:spcPts val="0"/>
              </a:spcBef>
              <a:spcAft>
                <a:spcPts val="0"/>
              </a:spcAft>
              <a:buNone/>
            </a:pPr>
            <a:r>
              <a:rPr lang="it-IT" altLang="it-IT" sz="1800" dirty="0">
                <a:solidFill>
                  <a:schemeClr val="tx1"/>
                </a:solidFill>
              </a:rPr>
              <a:t>L’orfano aveva la media sufficiente in tutte le materie scolastiche.</a:t>
            </a:r>
          </a:p>
          <a:p>
            <a:pPr marL="0" indent="0" eaLnBrk="1" hangingPunct="1">
              <a:spcBef>
                <a:spcPts val="0"/>
              </a:spcBef>
              <a:spcAft>
                <a:spcPts val="0"/>
              </a:spcAft>
              <a:buNone/>
            </a:pPr>
            <a:r>
              <a:rPr lang="it-IT" altLang="it-IT" sz="1800" dirty="0">
                <a:solidFill>
                  <a:schemeClr val="tx1"/>
                </a:solidFill>
              </a:rPr>
              <a:t>Ma non  era propenso alla scuola, visto che  certe volte veniva trovato in dormitorio durante l’orario  scolastico ed era  sempre in ritardo  sia a scuola che al lavoro. </a:t>
            </a:r>
          </a:p>
          <a:p>
            <a:pPr marL="0" indent="0" eaLnBrk="1" hangingPunct="1">
              <a:spcBef>
                <a:spcPts val="0"/>
              </a:spcBef>
              <a:spcAft>
                <a:spcPts val="0"/>
              </a:spcAft>
              <a:buNone/>
            </a:pPr>
            <a:endParaRPr lang="it-IT" altLang="it-IT" sz="1800" dirty="0">
              <a:solidFill>
                <a:schemeClr val="tx1"/>
              </a:solidFill>
            </a:endParaRPr>
          </a:p>
        </p:txBody>
      </p:sp>
      <p:sp>
        <p:nvSpPr>
          <p:cNvPr id="15364" name="CasellaDiTesto 1"/>
          <p:cNvSpPr txBox="1">
            <a:spLocks noChangeArrowheads="1"/>
          </p:cNvSpPr>
          <p:nvPr/>
        </p:nvSpPr>
        <p:spPr bwMode="auto">
          <a:xfrm>
            <a:off x="8958649" y="5433027"/>
            <a:ext cx="232405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r>
              <a:rPr lang="it-IT" altLang="it-IT" dirty="0">
                <a:latin typeface="+mj-lt"/>
              </a:rPr>
              <a:t>Elgammal Nermin</a:t>
            </a:r>
          </a:p>
        </p:txBody>
      </p:sp>
    </p:spTree>
    <p:extLst>
      <p:ext uri="{BB962C8B-B14F-4D97-AF65-F5344CB8AC3E}">
        <p14:creationId xmlns:p14="http://schemas.microsoft.com/office/powerpoint/2010/main" val="162503216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4294967295"/>
          </p:nvPr>
        </p:nvSpPr>
        <p:spPr>
          <a:xfrm>
            <a:off x="671514" y="1122364"/>
            <a:ext cx="10758486" cy="4808879"/>
          </a:xfrm>
        </p:spPr>
        <p:txBody>
          <a:bodyPr rtlCol="0">
            <a:normAutofit/>
          </a:bodyPr>
          <a:lstStyle/>
          <a:p>
            <a:pPr marL="0" indent="0">
              <a:spcAft>
                <a:spcPts val="0"/>
              </a:spcAft>
              <a:buNone/>
              <a:defRPr/>
            </a:pPr>
            <a:r>
              <a:rPr lang="it-IT" sz="1800" b="1" dirty="0">
                <a:solidFill>
                  <a:schemeClr val="tx1"/>
                </a:solidFill>
              </a:rPr>
              <a:t>NOME E COGNOME</a:t>
            </a:r>
            <a:r>
              <a:rPr lang="it-IT" sz="1800" dirty="0" smtClean="0">
                <a:solidFill>
                  <a:schemeClr val="tx1"/>
                </a:solidFill>
              </a:rPr>
              <a:t>: Alessandro </a:t>
            </a:r>
            <a:r>
              <a:rPr lang="it-IT" sz="1800" dirty="0">
                <a:solidFill>
                  <a:schemeClr val="tx1"/>
                </a:solidFill>
              </a:rPr>
              <a:t>Abacri</a:t>
            </a:r>
          </a:p>
          <a:p>
            <a:pPr marL="0" indent="0">
              <a:spcAft>
                <a:spcPts val="0"/>
              </a:spcAft>
              <a:buNone/>
              <a:defRPr/>
            </a:pPr>
            <a:r>
              <a:rPr lang="it-IT" sz="1800" b="1" dirty="0">
                <a:solidFill>
                  <a:schemeClr val="tx1"/>
                </a:solidFill>
              </a:rPr>
              <a:t>NATO</a:t>
            </a:r>
            <a:r>
              <a:rPr lang="it-IT" sz="1800" b="1" dirty="0" smtClean="0">
                <a:solidFill>
                  <a:schemeClr val="tx1"/>
                </a:solidFill>
              </a:rPr>
              <a:t>: </a:t>
            </a:r>
            <a:r>
              <a:rPr lang="it-IT" sz="1800" dirty="0" smtClean="0">
                <a:solidFill>
                  <a:schemeClr val="tx1"/>
                </a:solidFill>
              </a:rPr>
              <a:t>20/04/1895</a:t>
            </a:r>
            <a:endParaRPr lang="it-IT" sz="1800" dirty="0">
              <a:solidFill>
                <a:schemeClr val="tx1"/>
              </a:solidFill>
            </a:endParaRPr>
          </a:p>
          <a:p>
            <a:pPr marL="0" indent="0">
              <a:spcAft>
                <a:spcPts val="0"/>
              </a:spcAft>
              <a:buNone/>
              <a:defRPr/>
            </a:pPr>
            <a:r>
              <a:rPr lang="it-IT" sz="1800" b="1" dirty="0">
                <a:solidFill>
                  <a:schemeClr val="tx1"/>
                </a:solidFill>
              </a:rPr>
              <a:t>AMMESSO</a:t>
            </a:r>
            <a:r>
              <a:rPr lang="it-IT" sz="1800" b="1" dirty="0" smtClean="0">
                <a:solidFill>
                  <a:schemeClr val="tx1"/>
                </a:solidFill>
              </a:rPr>
              <a:t>: </a:t>
            </a:r>
            <a:r>
              <a:rPr lang="it-IT" sz="1800" dirty="0" smtClean="0">
                <a:solidFill>
                  <a:schemeClr val="tx1"/>
                </a:solidFill>
              </a:rPr>
              <a:t>16/10/1903</a:t>
            </a:r>
            <a:endParaRPr lang="it-IT" sz="1800" dirty="0">
              <a:solidFill>
                <a:schemeClr val="tx1"/>
              </a:solidFill>
            </a:endParaRPr>
          </a:p>
          <a:p>
            <a:pPr marL="0" indent="0">
              <a:spcAft>
                <a:spcPts val="0"/>
              </a:spcAft>
              <a:buNone/>
              <a:defRPr/>
            </a:pPr>
            <a:r>
              <a:rPr lang="it-IT" sz="1800" b="1" dirty="0">
                <a:solidFill>
                  <a:schemeClr val="tx1"/>
                </a:solidFill>
              </a:rPr>
              <a:t>DIMESSO</a:t>
            </a:r>
            <a:r>
              <a:rPr lang="it-IT" sz="1800" b="1" dirty="0" smtClean="0">
                <a:solidFill>
                  <a:schemeClr val="tx1"/>
                </a:solidFill>
              </a:rPr>
              <a:t>: </a:t>
            </a:r>
            <a:r>
              <a:rPr lang="it-IT" sz="1800" dirty="0" smtClean="0">
                <a:solidFill>
                  <a:schemeClr val="tx1"/>
                </a:solidFill>
              </a:rPr>
              <a:t>14/12/1907</a:t>
            </a:r>
            <a:endParaRPr lang="it-IT" sz="1800" dirty="0">
              <a:solidFill>
                <a:schemeClr val="tx1"/>
              </a:solidFill>
            </a:endParaRPr>
          </a:p>
          <a:p>
            <a:pPr marL="0" indent="0">
              <a:spcAft>
                <a:spcPts val="0"/>
              </a:spcAft>
              <a:buNone/>
              <a:defRPr/>
            </a:pPr>
            <a:r>
              <a:rPr lang="it-IT" sz="1800" b="1" dirty="0">
                <a:solidFill>
                  <a:schemeClr val="tx1"/>
                </a:solidFill>
              </a:rPr>
              <a:t>ORFANO DI : </a:t>
            </a:r>
            <a:r>
              <a:rPr lang="it-IT" sz="1800" dirty="0">
                <a:solidFill>
                  <a:schemeClr val="tx1"/>
                </a:solidFill>
              </a:rPr>
              <a:t>padre</a:t>
            </a:r>
            <a:r>
              <a:rPr lang="it-IT" sz="1800" b="1" dirty="0">
                <a:solidFill>
                  <a:schemeClr val="tx1"/>
                </a:solidFill>
              </a:rPr>
              <a:t> </a:t>
            </a:r>
            <a:endParaRPr lang="it-IT" sz="1800" b="1" dirty="0" smtClean="0">
              <a:solidFill>
                <a:schemeClr val="tx1"/>
              </a:solidFill>
            </a:endParaRPr>
          </a:p>
          <a:p>
            <a:pPr marL="0" indent="0">
              <a:spcAft>
                <a:spcPts val="0"/>
              </a:spcAft>
              <a:buNone/>
              <a:defRPr/>
            </a:pPr>
            <a:r>
              <a:rPr lang="it-IT" sz="1800" b="1" dirty="0" smtClean="0">
                <a:solidFill>
                  <a:schemeClr val="tx1"/>
                </a:solidFill>
              </a:rPr>
              <a:t>FAMIGLIA: </a:t>
            </a:r>
            <a:r>
              <a:rPr lang="it-IT" sz="1800" u="sng" dirty="0" smtClean="0">
                <a:solidFill>
                  <a:schemeClr val="tx1"/>
                </a:solidFill>
              </a:rPr>
              <a:t>padre</a:t>
            </a:r>
            <a:r>
              <a:rPr lang="it-IT" sz="1800" dirty="0" smtClean="0">
                <a:solidFill>
                  <a:schemeClr val="tx1"/>
                </a:solidFill>
              </a:rPr>
              <a:t>: Antonio </a:t>
            </a:r>
            <a:r>
              <a:rPr lang="it-IT" sz="1800" dirty="0" err="1" smtClean="0">
                <a:solidFill>
                  <a:schemeClr val="tx1"/>
                </a:solidFill>
              </a:rPr>
              <a:t>Abacri</a:t>
            </a:r>
            <a:r>
              <a:rPr lang="it-IT" sz="1800" dirty="0" smtClean="0">
                <a:solidFill>
                  <a:schemeClr val="tx1"/>
                </a:solidFill>
              </a:rPr>
              <a:t>, fattorino</a:t>
            </a:r>
          </a:p>
          <a:p>
            <a:pPr marL="0" indent="0">
              <a:spcAft>
                <a:spcPts val="0"/>
              </a:spcAft>
              <a:buNone/>
              <a:defRPr/>
            </a:pPr>
            <a:r>
              <a:rPr lang="it-IT" sz="1800" dirty="0" smtClean="0">
                <a:solidFill>
                  <a:schemeClr val="tx1"/>
                </a:solidFill>
              </a:rPr>
              <a:t>                      </a:t>
            </a:r>
            <a:r>
              <a:rPr lang="it-IT" sz="1800" u="sng" dirty="0" smtClean="0">
                <a:solidFill>
                  <a:schemeClr val="tx1"/>
                </a:solidFill>
              </a:rPr>
              <a:t>madre:</a:t>
            </a:r>
            <a:r>
              <a:rPr lang="it-IT" sz="1800" b="1" dirty="0" smtClean="0">
                <a:solidFill>
                  <a:schemeClr val="tx1"/>
                </a:solidFill>
              </a:rPr>
              <a:t> </a:t>
            </a:r>
            <a:r>
              <a:rPr lang="it-IT" sz="1800" dirty="0">
                <a:solidFill>
                  <a:schemeClr val="tx1"/>
                </a:solidFill>
              </a:rPr>
              <a:t>Lucrezia Biffi (vivente</a:t>
            </a:r>
            <a:r>
              <a:rPr lang="it-IT" sz="1800" dirty="0" smtClean="0">
                <a:solidFill>
                  <a:schemeClr val="tx1"/>
                </a:solidFill>
              </a:rPr>
              <a:t>), lavandaia</a:t>
            </a:r>
            <a:endParaRPr lang="it-IT" sz="1800" dirty="0">
              <a:solidFill>
                <a:schemeClr val="tx1"/>
              </a:solidFill>
            </a:endParaRPr>
          </a:p>
          <a:p>
            <a:pPr marL="0" indent="0">
              <a:spcAft>
                <a:spcPts val="0"/>
              </a:spcAft>
              <a:buNone/>
              <a:defRPr/>
            </a:pPr>
            <a:r>
              <a:rPr lang="it-IT" sz="1800" dirty="0" smtClean="0">
                <a:solidFill>
                  <a:schemeClr val="tx1"/>
                </a:solidFill>
              </a:rPr>
              <a:t>		      </a:t>
            </a:r>
            <a:r>
              <a:rPr lang="it-IT" sz="1800" u="sng" dirty="0" smtClean="0">
                <a:solidFill>
                  <a:schemeClr val="tx1"/>
                </a:solidFill>
              </a:rPr>
              <a:t>fratelli/sorelle</a:t>
            </a:r>
            <a:r>
              <a:rPr lang="it-IT" sz="1800" dirty="0" smtClean="0">
                <a:solidFill>
                  <a:schemeClr val="tx1"/>
                </a:solidFill>
              </a:rPr>
              <a:t>: 2 fratelli 2 sorelle </a:t>
            </a:r>
          </a:p>
          <a:p>
            <a:pPr marL="0" indent="0">
              <a:spcAft>
                <a:spcPts val="0"/>
              </a:spcAft>
              <a:buNone/>
              <a:defRPr/>
            </a:pPr>
            <a:r>
              <a:rPr lang="it-IT" sz="1800" b="1" dirty="0" smtClean="0">
                <a:solidFill>
                  <a:schemeClr val="tx1"/>
                </a:solidFill>
              </a:rPr>
              <a:t>TUTORE</a:t>
            </a:r>
            <a:r>
              <a:rPr lang="it-IT" sz="1800" b="1" dirty="0">
                <a:solidFill>
                  <a:schemeClr val="tx1"/>
                </a:solidFill>
              </a:rPr>
              <a:t>: </a:t>
            </a:r>
            <a:r>
              <a:rPr lang="it-IT" sz="1800" dirty="0">
                <a:solidFill>
                  <a:schemeClr val="tx1"/>
                </a:solidFill>
              </a:rPr>
              <a:t>madre</a:t>
            </a:r>
          </a:p>
          <a:p>
            <a:pPr marL="0" indent="0">
              <a:spcAft>
                <a:spcPts val="0"/>
              </a:spcAft>
              <a:buNone/>
              <a:defRPr/>
            </a:pPr>
            <a:endParaRPr lang="it-IT" sz="1800" b="1" dirty="0">
              <a:solidFill>
                <a:schemeClr val="tx1"/>
              </a:solidFill>
            </a:endParaRPr>
          </a:p>
          <a:p>
            <a:pPr marL="0" indent="0">
              <a:spcAft>
                <a:spcPts val="0"/>
              </a:spcAft>
              <a:buNone/>
              <a:defRPr/>
            </a:pPr>
            <a:r>
              <a:rPr lang="it-IT" sz="1800" dirty="0">
                <a:solidFill>
                  <a:schemeClr val="tx1"/>
                </a:solidFill>
              </a:rPr>
              <a:t>Tra le mancanze disciplinari di Alessandro Abacri si può scorgere un atteggiamento improprio e inadeguato alle regole;  era irrispettoso e maleducato, tanto che un giorno mancò di rispetto a un professore, recandogli pesanti insulti. A causa della sua scarsa condotta venne una prima volta sospeso dall’insegnante e successivamente espulso dal Direttore del orfanotrofio.   </a:t>
            </a:r>
          </a:p>
          <a:p>
            <a:pPr marL="0" indent="0">
              <a:spcAft>
                <a:spcPts val="0"/>
              </a:spcAft>
              <a:buNone/>
              <a:defRPr/>
            </a:pPr>
            <a:endParaRPr lang="it-IT" sz="1800" b="1" dirty="0">
              <a:solidFill>
                <a:schemeClr val="tx1"/>
              </a:solidFill>
            </a:endParaRPr>
          </a:p>
        </p:txBody>
      </p:sp>
      <p:sp>
        <p:nvSpPr>
          <p:cNvPr id="2" name="CasellaDiTesto 1"/>
          <p:cNvSpPr txBox="1"/>
          <p:nvPr/>
        </p:nvSpPr>
        <p:spPr>
          <a:xfrm>
            <a:off x="8266670" y="5561911"/>
            <a:ext cx="2891481" cy="369332"/>
          </a:xfrm>
          <a:prstGeom prst="rect">
            <a:avLst/>
          </a:prstGeom>
          <a:noFill/>
        </p:spPr>
        <p:txBody>
          <a:bodyPr wrap="square" rtlCol="0">
            <a:spAutoFit/>
          </a:bodyPr>
          <a:lstStyle/>
          <a:p>
            <a:pPr algn="r"/>
            <a:r>
              <a:rPr lang="it-IT" dirty="0" smtClean="0"/>
              <a:t> Garbini Sara</a:t>
            </a:r>
          </a:p>
        </p:txBody>
      </p:sp>
    </p:spTree>
    <p:extLst>
      <p:ext uri="{BB962C8B-B14F-4D97-AF65-F5344CB8AC3E}">
        <p14:creationId xmlns:p14="http://schemas.microsoft.com/office/powerpoint/2010/main" val="27407965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4294967295"/>
          </p:nvPr>
        </p:nvSpPr>
        <p:spPr>
          <a:xfrm>
            <a:off x="902043" y="646771"/>
            <a:ext cx="10527956" cy="5627403"/>
          </a:xfrm>
        </p:spPr>
        <p:txBody>
          <a:bodyPr>
            <a:normAutofit/>
          </a:bodyPr>
          <a:lstStyle/>
          <a:p>
            <a:pPr marL="0" indent="0">
              <a:spcBef>
                <a:spcPts val="0"/>
              </a:spcBef>
              <a:spcAft>
                <a:spcPts val="0"/>
              </a:spcAft>
              <a:buNone/>
              <a:defRPr/>
            </a:pPr>
            <a:r>
              <a:rPr lang="it-IT" sz="1800" b="1" dirty="0">
                <a:solidFill>
                  <a:schemeClr val="tx1"/>
                </a:solidFill>
              </a:rPr>
              <a:t>NOME E COGNOME: </a:t>
            </a:r>
            <a:r>
              <a:rPr lang="it-IT" sz="1800" dirty="0">
                <a:solidFill>
                  <a:schemeClr val="tx1"/>
                </a:solidFill>
              </a:rPr>
              <a:t>Balconi Egidio</a:t>
            </a:r>
          </a:p>
          <a:p>
            <a:pPr marL="0" indent="0">
              <a:spcBef>
                <a:spcPts val="0"/>
              </a:spcBef>
              <a:spcAft>
                <a:spcPts val="0"/>
              </a:spcAft>
              <a:buNone/>
              <a:defRPr/>
            </a:pPr>
            <a:r>
              <a:rPr lang="it-IT" sz="1800" b="1" dirty="0">
                <a:solidFill>
                  <a:schemeClr val="tx1"/>
                </a:solidFill>
              </a:rPr>
              <a:t>DATA DI NASCITA: </a:t>
            </a:r>
            <a:r>
              <a:rPr lang="it-IT" sz="1800" dirty="0">
                <a:solidFill>
                  <a:schemeClr val="tx1"/>
                </a:solidFill>
              </a:rPr>
              <a:t>15 </a:t>
            </a:r>
            <a:r>
              <a:rPr lang="it-IT" sz="1800" dirty="0">
                <a:solidFill>
                  <a:schemeClr val="tx1"/>
                </a:solidFill>
              </a:rPr>
              <a:t>aprile </a:t>
            </a:r>
            <a:r>
              <a:rPr lang="it-IT" sz="1800" dirty="0">
                <a:solidFill>
                  <a:schemeClr val="tx1"/>
                </a:solidFill>
              </a:rPr>
              <a:t>1887</a:t>
            </a:r>
            <a:endParaRPr lang="it-IT" sz="1800" dirty="0">
              <a:solidFill>
                <a:schemeClr val="tx1"/>
              </a:solidFill>
            </a:endParaRPr>
          </a:p>
          <a:p>
            <a:pPr marL="0" indent="0">
              <a:spcBef>
                <a:spcPts val="0"/>
              </a:spcBef>
              <a:spcAft>
                <a:spcPts val="0"/>
              </a:spcAft>
              <a:buNone/>
              <a:defRPr/>
            </a:pPr>
            <a:r>
              <a:rPr lang="it-IT" sz="1800" b="1" dirty="0">
                <a:solidFill>
                  <a:schemeClr val="tx1"/>
                </a:solidFill>
              </a:rPr>
              <a:t>RESIDENZA: </a:t>
            </a:r>
            <a:r>
              <a:rPr lang="it-IT" sz="1800" dirty="0">
                <a:solidFill>
                  <a:schemeClr val="tx1"/>
                </a:solidFill>
              </a:rPr>
              <a:t>abitava </a:t>
            </a:r>
            <a:r>
              <a:rPr lang="it-IT" sz="1800" dirty="0">
                <a:solidFill>
                  <a:schemeClr val="tx1"/>
                </a:solidFill>
              </a:rPr>
              <a:t>in via Rosolino Pio 10</a:t>
            </a:r>
          </a:p>
          <a:p>
            <a:pPr marL="0" indent="0">
              <a:spcBef>
                <a:spcPts val="0"/>
              </a:spcBef>
              <a:spcAft>
                <a:spcPts val="0"/>
              </a:spcAft>
              <a:buNone/>
              <a:defRPr/>
            </a:pPr>
            <a:r>
              <a:rPr lang="it-IT" sz="1800" b="1" dirty="0">
                <a:solidFill>
                  <a:schemeClr val="tx1"/>
                </a:solidFill>
              </a:rPr>
              <a:t>CONDIZIONE: </a:t>
            </a:r>
            <a:r>
              <a:rPr lang="it-IT" sz="1800" dirty="0">
                <a:solidFill>
                  <a:schemeClr val="tx1"/>
                </a:solidFill>
              </a:rPr>
              <a:t>orfano </a:t>
            </a:r>
            <a:r>
              <a:rPr lang="it-IT" sz="1800" dirty="0">
                <a:solidFill>
                  <a:schemeClr val="tx1"/>
                </a:solidFill>
              </a:rPr>
              <a:t>di padre</a:t>
            </a:r>
          </a:p>
          <a:p>
            <a:pPr marL="0" indent="0">
              <a:spcBef>
                <a:spcPts val="0"/>
              </a:spcBef>
              <a:spcAft>
                <a:spcPts val="0"/>
              </a:spcAft>
              <a:buNone/>
              <a:defRPr/>
            </a:pPr>
            <a:r>
              <a:rPr lang="it-IT" sz="1800" b="1" dirty="0" smtClean="0">
                <a:solidFill>
                  <a:schemeClr val="tx1"/>
                </a:solidFill>
              </a:rPr>
              <a:t>FAMIGLIA: </a:t>
            </a:r>
            <a:r>
              <a:rPr lang="it-IT" sz="1800" u="sng" dirty="0" smtClean="0">
                <a:solidFill>
                  <a:schemeClr val="tx1"/>
                </a:solidFill>
              </a:rPr>
              <a:t>Padre</a:t>
            </a:r>
            <a:r>
              <a:rPr lang="it-IT" sz="1800" dirty="0">
                <a:solidFill>
                  <a:schemeClr val="tx1"/>
                </a:solidFill>
              </a:rPr>
              <a:t>: Ferdinando, nato a Milano, lavoratore giornaliero, </a:t>
            </a:r>
            <a:endParaRPr lang="it-IT" sz="1800" dirty="0" smtClean="0">
              <a:solidFill>
                <a:schemeClr val="tx1"/>
              </a:solidFill>
            </a:endParaRPr>
          </a:p>
          <a:p>
            <a:pPr marL="0" indent="0">
              <a:spcBef>
                <a:spcPts val="0"/>
              </a:spcBef>
              <a:spcAft>
                <a:spcPts val="0"/>
              </a:spcAft>
              <a:buNone/>
              <a:defRPr/>
            </a:pPr>
            <a:r>
              <a:rPr lang="it-IT" sz="1800" dirty="0">
                <a:solidFill>
                  <a:schemeClr val="tx1"/>
                </a:solidFill>
              </a:rPr>
              <a:t>	</a:t>
            </a:r>
            <a:r>
              <a:rPr lang="it-IT" sz="1800" dirty="0" smtClean="0">
                <a:solidFill>
                  <a:schemeClr val="tx1"/>
                </a:solidFill>
              </a:rPr>
              <a:t>              </a:t>
            </a:r>
            <a:r>
              <a:rPr lang="it-IT" sz="1800" u="sng" dirty="0" smtClean="0">
                <a:solidFill>
                  <a:schemeClr val="tx1"/>
                </a:solidFill>
              </a:rPr>
              <a:t>Madre</a:t>
            </a:r>
            <a:r>
              <a:rPr lang="it-IT" sz="1800" dirty="0">
                <a:solidFill>
                  <a:schemeClr val="tx1"/>
                </a:solidFill>
              </a:rPr>
              <a:t>: Taglioli Emilia di professione domestica e tutrice dell’ orfano</a:t>
            </a:r>
          </a:p>
          <a:p>
            <a:pPr marL="0" indent="0">
              <a:spcBef>
                <a:spcPts val="0"/>
              </a:spcBef>
              <a:spcAft>
                <a:spcPts val="0"/>
              </a:spcAft>
              <a:buNone/>
              <a:defRPr/>
            </a:pPr>
            <a:r>
              <a:rPr lang="it-IT" sz="1800" dirty="0">
                <a:solidFill>
                  <a:schemeClr val="tx1"/>
                </a:solidFill>
              </a:rPr>
              <a:t>     </a:t>
            </a:r>
            <a:r>
              <a:rPr lang="it-IT" sz="1800" dirty="0" smtClean="0">
                <a:solidFill>
                  <a:schemeClr val="tx1"/>
                </a:solidFill>
              </a:rPr>
              <a:t>		      </a:t>
            </a:r>
            <a:r>
              <a:rPr lang="it-IT" sz="1800" u="sng" dirty="0" smtClean="0">
                <a:solidFill>
                  <a:schemeClr val="tx1"/>
                </a:solidFill>
              </a:rPr>
              <a:t>Fratelli</a:t>
            </a:r>
            <a:r>
              <a:rPr lang="it-IT" sz="1800" dirty="0">
                <a:solidFill>
                  <a:schemeClr val="tx1"/>
                </a:solidFill>
              </a:rPr>
              <a:t>: si suppone abbia avuto 4 sorelle ma non ci sono </a:t>
            </a:r>
            <a:r>
              <a:rPr lang="it-IT" sz="1800" dirty="0" smtClean="0">
                <a:solidFill>
                  <a:schemeClr val="tx1"/>
                </a:solidFill>
              </a:rPr>
              <a:t>certezze</a:t>
            </a:r>
          </a:p>
          <a:p>
            <a:pPr marL="0" indent="0">
              <a:spcBef>
                <a:spcPts val="0"/>
              </a:spcBef>
              <a:spcAft>
                <a:spcPts val="0"/>
              </a:spcAft>
              <a:buNone/>
              <a:defRPr/>
            </a:pPr>
            <a:r>
              <a:rPr lang="it-IT" sz="1800" b="1" dirty="0" smtClean="0">
                <a:solidFill>
                  <a:schemeClr val="tx1"/>
                </a:solidFill>
              </a:rPr>
              <a:t>TUTORE:</a:t>
            </a:r>
            <a:r>
              <a:rPr lang="it-IT" sz="1800" dirty="0" smtClean="0">
                <a:solidFill>
                  <a:schemeClr val="tx1"/>
                </a:solidFill>
              </a:rPr>
              <a:t> madre</a:t>
            </a:r>
            <a:endParaRPr lang="it-IT" sz="1800" dirty="0">
              <a:solidFill>
                <a:schemeClr val="tx1"/>
              </a:solidFill>
            </a:endParaRPr>
          </a:p>
          <a:p>
            <a:pPr marL="0" indent="0">
              <a:spcBef>
                <a:spcPts val="0"/>
              </a:spcBef>
              <a:spcAft>
                <a:spcPts val="0"/>
              </a:spcAft>
              <a:buNone/>
              <a:defRPr/>
            </a:pPr>
            <a:r>
              <a:rPr lang="it-IT" sz="1800" b="1" dirty="0">
                <a:solidFill>
                  <a:schemeClr val="tx1"/>
                </a:solidFill>
              </a:rPr>
              <a:t>DATA DI DIMISSIONE:</a:t>
            </a:r>
            <a:r>
              <a:rPr lang="it-IT" sz="1800" dirty="0">
                <a:solidFill>
                  <a:schemeClr val="tx1"/>
                </a:solidFill>
              </a:rPr>
              <a:t> 25 </a:t>
            </a:r>
            <a:r>
              <a:rPr lang="it-IT" sz="1800" dirty="0">
                <a:solidFill>
                  <a:schemeClr val="tx1"/>
                </a:solidFill>
              </a:rPr>
              <a:t>aprile 1905	</a:t>
            </a:r>
          </a:p>
          <a:p>
            <a:pPr marL="0" indent="0">
              <a:spcBef>
                <a:spcPts val="0"/>
              </a:spcBef>
              <a:spcAft>
                <a:spcPts val="0"/>
              </a:spcAft>
              <a:buNone/>
              <a:defRPr/>
            </a:pPr>
            <a:r>
              <a:rPr lang="it-IT" sz="1800" b="1" dirty="0" smtClean="0">
                <a:solidFill>
                  <a:schemeClr val="tx1"/>
                </a:solidFill>
              </a:rPr>
              <a:t>CLASSI FREQUENTATE</a:t>
            </a:r>
            <a:r>
              <a:rPr lang="it-IT" sz="1800" dirty="0" smtClean="0">
                <a:solidFill>
                  <a:schemeClr val="tx1"/>
                </a:solidFill>
              </a:rPr>
              <a:t>:  </a:t>
            </a:r>
            <a:r>
              <a:rPr lang="it-IT" sz="1800" dirty="0">
                <a:solidFill>
                  <a:schemeClr val="tx1"/>
                </a:solidFill>
              </a:rPr>
              <a:t>3, 4, 5 classe elementare e scuola professionale </a:t>
            </a:r>
            <a:r>
              <a:rPr lang="it-IT" sz="1800" dirty="0" smtClean="0">
                <a:solidFill>
                  <a:schemeClr val="tx1"/>
                </a:solidFill>
              </a:rPr>
              <a:t>presso officina </a:t>
            </a:r>
            <a:r>
              <a:rPr lang="it-IT" sz="1800" dirty="0">
                <a:solidFill>
                  <a:schemeClr val="tx1"/>
                </a:solidFill>
              </a:rPr>
              <a:t>meccanica</a:t>
            </a:r>
          </a:p>
          <a:p>
            <a:pPr marL="0" indent="0">
              <a:spcBef>
                <a:spcPts val="0"/>
              </a:spcBef>
              <a:spcAft>
                <a:spcPts val="0"/>
              </a:spcAft>
              <a:buNone/>
              <a:defRPr/>
            </a:pPr>
            <a:r>
              <a:rPr lang="it-IT" sz="1800" b="1" dirty="0" smtClean="0">
                <a:solidFill>
                  <a:schemeClr val="tx1"/>
                </a:solidFill>
              </a:rPr>
              <a:t>CONDOTTA</a:t>
            </a:r>
            <a:r>
              <a:rPr lang="it-IT" sz="1800" dirty="0" smtClean="0">
                <a:solidFill>
                  <a:schemeClr val="tx1"/>
                </a:solidFill>
              </a:rPr>
              <a:t>: </a:t>
            </a:r>
            <a:r>
              <a:rPr lang="it-IT" sz="1800" dirty="0">
                <a:solidFill>
                  <a:schemeClr val="tx1"/>
                </a:solidFill>
              </a:rPr>
              <a:t>alcune mancanze ma anche note di distinto 	</a:t>
            </a:r>
          </a:p>
          <a:p>
            <a:pPr marL="0" indent="0">
              <a:spcBef>
                <a:spcPts val="0"/>
              </a:spcBef>
              <a:spcAft>
                <a:spcPts val="0"/>
              </a:spcAft>
              <a:buNone/>
              <a:defRPr/>
            </a:pPr>
            <a:r>
              <a:rPr lang="it-IT" sz="1800" b="1" dirty="0">
                <a:solidFill>
                  <a:schemeClr val="tx1"/>
                </a:solidFill>
              </a:rPr>
              <a:t>ULTIMA PROFESSIONE</a:t>
            </a:r>
            <a:r>
              <a:rPr lang="it-IT" sz="1800" dirty="0">
                <a:solidFill>
                  <a:schemeClr val="tx1"/>
                </a:solidFill>
              </a:rPr>
              <a:t>: </a:t>
            </a:r>
            <a:r>
              <a:rPr lang="it-IT" sz="1800" dirty="0" err="1">
                <a:solidFill>
                  <a:schemeClr val="tx1"/>
                </a:solidFill>
              </a:rPr>
              <a:t>Monteur</a:t>
            </a:r>
            <a:r>
              <a:rPr lang="it-IT" sz="1800" dirty="0">
                <a:solidFill>
                  <a:schemeClr val="tx1"/>
                </a:solidFill>
              </a:rPr>
              <a:t> </a:t>
            </a:r>
            <a:r>
              <a:rPr lang="it-IT" sz="1800" dirty="0">
                <a:solidFill>
                  <a:schemeClr val="tx1"/>
                </a:solidFill>
              </a:rPr>
              <a:t>presso officina municipale con lo stipendio di 1,75 L. giornaliere</a:t>
            </a:r>
          </a:p>
          <a:p>
            <a:pPr marL="0" indent="0">
              <a:spcBef>
                <a:spcPts val="0"/>
              </a:spcBef>
              <a:spcAft>
                <a:spcPts val="0"/>
              </a:spcAft>
              <a:buNone/>
              <a:defRPr/>
            </a:pPr>
            <a:r>
              <a:rPr lang="it-IT" sz="1800" b="1" dirty="0">
                <a:solidFill>
                  <a:schemeClr val="tx1"/>
                </a:solidFill>
              </a:rPr>
              <a:t>MORTE: </a:t>
            </a:r>
            <a:r>
              <a:rPr lang="it-IT" sz="1800" dirty="0">
                <a:solidFill>
                  <a:schemeClr val="tx1"/>
                </a:solidFill>
              </a:rPr>
              <a:t>caduto </a:t>
            </a:r>
            <a:r>
              <a:rPr lang="it-IT" sz="1800" dirty="0">
                <a:solidFill>
                  <a:schemeClr val="tx1"/>
                </a:solidFill>
              </a:rPr>
              <a:t>durante la prima guerra mondiale</a:t>
            </a:r>
          </a:p>
          <a:p>
            <a:pPr marL="0" indent="0">
              <a:spcBef>
                <a:spcPts val="0"/>
              </a:spcBef>
              <a:spcAft>
                <a:spcPts val="0"/>
              </a:spcAft>
              <a:buNone/>
              <a:defRPr/>
            </a:pPr>
            <a:r>
              <a:rPr lang="it-IT" sz="1800" dirty="0">
                <a:solidFill>
                  <a:schemeClr val="tx1"/>
                </a:solidFill>
              </a:rPr>
              <a:t> </a:t>
            </a:r>
            <a:endParaRPr lang="it-IT" sz="1800" dirty="0">
              <a:solidFill>
                <a:schemeClr val="tx1"/>
              </a:solidFill>
            </a:endParaRPr>
          </a:p>
          <a:p>
            <a:pPr marL="0" indent="0">
              <a:spcBef>
                <a:spcPts val="0"/>
              </a:spcBef>
              <a:spcAft>
                <a:spcPts val="0"/>
              </a:spcAft>
              <a:buNone/>
              <a:defRPr/>
            </a:pPr>
            <a:r>
              <a:rPr lang="it-IT" sz="1800" dirty="0">
                <a:solidFill>
                  <a:schemeClr val="tx1"/>
                </a:solidFill>
              </a:rPr>
              <a:t>	</a:t>
            </a:r>
          </a:p>
        </p:txBody>
      </p:sp>
      <p:sp>
        <p:nvSpPr>
          <p:cNvPr id="17412" name="CasellaDiTesto 3"/>
          <p:cNvSpPr txBox="1">
            <a:spLocks noChangeArrowheads="1"/>
          </p:cNvSpPr>
          <p:nvPr/>
        </p:nvSpPr>
        <p:spPr bwMode="auto">
          <a:xfrm>
            <a:off x="9444038" y="5597410"/>
            <a:ext cx="18002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it-IT" altLang="it-IT" dirty="0">
                <a:latin typeface="+mj-lt"/>
              </a:rPr>
              <a:t>Zanotti Greta</a:t>
            </a:r>
          </a:p>
        </p:txBody>
      </p:sp>
    </p:spTree>
    <p:extLst>
      <p:ext uri="{BB962C8B-B14F-4D97-AF65-F5344CB8AC3E}">
        <p14:creationId xmlns:p14="http://schemas.microsoft.com/office/powerpoint/2010/main" val="3637249468"/>
      </p:ext>
    </p:extLst>
  </p:cSld>
  <p:clrMapOvr>
    <a:masterClrMapping/>
  </p:clrMapOvr>
  <p:transition spd="med">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4294967295"/>
          </p:nvPr>
        </p:nvSpPr>
        <p:spPr>
          <a:xfrm>
            <a:off x="726140" y="845820"/>
            <a:ext cx="11214847" cy="5797027"/>
          </a:xfrm>
        </p:spPr>
        <p:txBody>
          <a:bodyPr>
            <a:normAutofit/>
          </a:bodyPr>
          <a:lstStyle/>
          <a:p>
            <a:pPr marL="0" indent="0">
              <a:lnSpc>
                <a:spcPct val="110000"/>
              </a:lnSpc>
              <a:spcBef>
                <a:spcPts val="0"/>
              </a:spcBef>
              <a:spcAft>
                <a:spcPts val="0"/>
              </a:spcAft>
              <a:buNone/>
              <a:defRPr/>
            </a:pPr>
            <a:r>
              <a:rPr lang="it-IT" sz="1900" b="1" dirty="0" smtClean="0"/>
              <a:t>NOME E COGNOME: Carlo </a:t>
            </a:r>
            <a:r>
              <a:rPr lang="it-IT" sz="1900" b="1" dirty="0" err="1" smtClean="0"/>
              <a:t>Biraghi</a:t>
            </a:r>
            <a:endParaRPr lang="it-IT" sz="1900" b="1" dirty="0" smtClean="0"/>
          </a:p>
          <a:p>
            <a:pPr marL="0" indent="0">
              <a:lnSpc>
                <a:spcPct val="110000"/>
              </a:lnSpc>
              <a:spcBef>
                <a:spcPts val="0"/>
              </a:spcBef>
              <a:spcAft>
                <a:spcPts val="0"/>
              </a:spcAft>
              <a:buNone/>
              <a:defRPr/>
            </a:pPr>
            <a:r>
              <a:rPr lang="it-IT" sz="1900" b="1" dirty="0" smtClean="0"/>
              <a:t>DATA DI NASCITA: </a:t>
            </a:r>
            <a:r>
              <a:rPr lang="it-IT" sz="1900" dirty="0"/>
              <a:t>4 giugno 1900</a:t>
            </a:r>
          </a:p>
          <a:p>
            <a:pPr marL="0" indent="0">
              <a:lnSpc>
                <a:spcPct val="110000"/>
              </a:lnSpc>
              <a:spcBef>
                <a:spcPts val="0"/>
              </a:spcBef>
              <a:spcAft>
                <a:spcPts val="0"/>
              </a:spcAft>
              <a:buNone/>
              <a:defRPr/>
            </a:pPr>
            <a:r>
              <a:rPr lang="it-IT" sz="1900" b="1" dirty="0" smtClean="0"/>
              <a:t>RESIDENZA</a:t>
            </a:r>
            <a:r>
              <a:rPr lang="it-IT" sz="1900" dirty="0" smtClean="0"/>
              <a:t>: </a:t>
            </a:r>
            <a:r>
              <a:rPr lang="it-IT" sz="1900" dirty="0"/>
              <a:t>via felice Fasati 9</a:t>
            </a:r>
          </a:p>
          <a:p>
            <a:pPr marL="0" indent="0">
              <a:lnSpc>
                <a:spcPct val="110000"/>
              </a:lnSpc>
              <a:spcBef>
                <a:spcPts val="0"/>
              </a:spcBef>
              <a:spcAft>
                <a:spcPts val="0"/>
              </a:spcAft>
              <a:buNone/>
              <a:defRPr/>
            </a:pPr>
            <a:r>
              <a:rPr lang="it-IT" sz="1900" b="1" dirty="0" smtClean="0"/>
              <a:t>CONDIZIONE: </a:t>
            </a:r>
            <a:r>
              <a:rPr lang="it-IT" sz="1900" dirty="0"/>
              <a:t>orfano di padre</a:t>
            </a:r>
          </a:p>
          <a:p>
            <a:pPr marL="0" indent="0">
              <a:lnSpc>
                <a:spcPct val="110000"/>
              </a:lnSpc>
              <a:spcBef>
                <a:spcPts val="0"/>
              </a:spcBef>
              <a:spcAft>
                <a:spcPts val="0"/>
              </a:spcAft>
              <a:buNone/>
              <a:defRPr/>
            </a:pPr>
            <a:r>
              <a:rPr lang="it-IT" sz="1900" b="1" dirty="0" smtClean="0"/>
              <a:t>FAMIGLIA</a:t>
            </a:r>
            <a:r>
              <a:rPr lang="it-IT" sz="1900" b="1" dirty="0" smtClean="0"/>
              <a:t>:</a:t>
            </a:r>
            <a:r>
              <a:rPr lang="it-IT" sz="1900" dirty="0" smtClean="0"/>
              <a:t> </a:t>
            </a:r>
            <a:r>
              <a:rPr lang="it-IT" sz="1900" u="sng" dirty="0" smtClean="0"/>
              <a:t>Padre</a:t>
            </a:r>
            <a:r>
              <a:rPr lang="it-IT" sz="1900" u="sng" dirty="0"/>
              <a:t>:</a:t>
            </a:r>
            <a:r>
              <a:rPr lang="it-IT" sz="1900" dirty="0"/>
              <a:t> Biraghi Pietro, gioielliere e morì nel  1906</a:t>
            </a:r>
          </a:p>
          <a:p>
            <a:pPr marL="0" indent="0">
              <a:lnSpc>
                <a:spcPct val="110000"/>
              </a:lnSpc>
              <a:spcBef>
                <a:spcPts val="0"/>
              </a:spcBef>
              <a:spcAft>
                <a:spcPts val="0"/>
              </a:spcAft>
              <a:buNone/>
              <a:defRPr/>
            </a:pPr>
            <a:r>
              <a:rPr lang="it-IT" sz="1900" dirty="0"/>
              <a:t>       </a:t>
            </a:r>
            <a:r>
              <a:rPr lang="it-IT" sz="1900" dirty="0" smtClean="0"/>
              <a:t>		      </a:t>
            </a:r>
            <a:r>
              <a:rPr lang="it-IT" sz="1900" u="sng" dirty="0" smtClean="0"/>
              <a:t>Madre</a:t>
            </a:r>
            <a:r>
              <a:rPr lang="it-IT" sz="1900" dirty="0"/>
              <a:t>: Bonafumi Artenilla e aveva la vista indebolita</a:t>
            </a:r>
          </a:p>
          <a:p>
            <a:pPr marL="0" indent="0">
              <a:lnSpc>
                <a:spcPct val="110000"/>
              </a:lnSpc>
              <a:spcBef>
                <a:spcPts val="0"/>
              </a:spcBef>
              <a:spcAft>
                <a:spcPts val="0"/>
              </a:spcAft>
              <a:buNone/>
              <a:defRPr/>
            </a:pPr>
            <a:r>
              <a:rPr lang="it-IT" sz="1900" dirty="0"/>
              <a:t>    </a:t>
            </a:r>
            <a:r>
              <a:rPr lang="it-IT" sz="1900" dirty="0" smtClean="0"/>
              <a:t> </a:t>
            </a:r>
            <a:r>
              <a:rPr lang="it-IT" sz="1900" dirty="0" smtClean="0"/>
              <a:t>		      </a:t>
            </a:r>
            <a:r>
              <a:rPr lang="it-IT" sz="1900" u="sng" dirty="0" smtClean="0"/>
              <a:t>Sorella</a:t>
            </a:r>
            <a:r>
              <a:rPr lang="it-IT" sz="1900" u="sng" dirty="0" smtClean="0"/>
              <a:t>:</a:t>
            </a:r>
            <a:r>
              <a:rPr lang="it-IT" sz="1900" dirty="0" smtClean="0"/>
              <a:t> </a:t>
            </a:r>
            <a:r>
              <a:rPr lang="it-IT" sz="1900" dirty="0"/>
              <a:t>1 sorella piccola</a:t>
            </a:r>
          </a:p>
          <a:p>
            <a:pPr marL="0" indent="0">
              <a:lnSpc>
                <a:spcPct val="110000"/>
              </a:lnSpc>
              <a:spcBef>
                <a:spcPts val="0"/>
              </a:spcBef>
              <a:spcAft>
                <a:spcPts val="0"/>
              </a:spcAft>
              <a:buNone/>
              <a:defRPr/>
            </a:pPr>
            <a:r>
              <a:rPr lang="it-IT" sz="1900" b="1" dirty="0" smtClean="0"/>
              <a:t>DATA DI AMMISSIONE</a:t>
            </a:r>
            <a:r>
              <a:rPr lang="it-IT" sz="1900" dirty="0" smtClean="0"/>
              <a:t>: 4 </a:t>
            </a:r>
            <a:r>
              <a:rPr lang="it-IT" sz="1900" dirty="0"/>
              <a:t>settembre </a:t>
            </a:r>
            <a:r>
              <a:rPr lang="it-IT" sz="1900" dirty="0" smtClean="0"/>
              <a:t>1909</a:t>
            </a:r>
          </a:p>
          <a:p>
            <a:pPr marL="0" indent="0">
              <a:lnSpc>
                <a:spcPct val="110000"/>
              </a:lnSpc>
              <a:spcBef>
                <a:spcPts val="0"/>
              </a:spcBef>
              <a:spcAft>
                <a:spcPts val="0"/>
              </a:spcAft>
              <a:buNone/>
              <a:defRPr/>
            </a:pPr>
            <a:r>
              <a:rPr lang="it-IT" sz="1900" b="1" dirty="0" smtClean="0"/>
              <a:t>DATA DI DIMMISSIONE: </a:t>
            </a:r>
            <a:r>
              <a:rPr lang="it-IT" sz="1900" dirty="0" smtClean="0"/>
              <a:t>30 </a:t>
            </a:r>
            <a:r>
              <a:rPr lang="it-IT" sz="1900" dirty="0"/>
              <a:t>maggio 1915</a:t>
            </a:r>
          </a:p>
          <a:p>
            <a:pPr marL="0" indent="0">
              <a:lnSpc>
                <a:spcPct val="110000"/>
              </a:lnSpc>
              <a:spcBef>
                <a:spcPts val="0"/>
              </a:spcBef>
              <a:spcAft>
                <a:spcPts val="0"/>
              </a:spcAft>
              <a:buNone/>
              <a:defRPr/>
            </a:pPr>
            <a:r>
              <a:rPr lang="it-IT" sz="1900" b="1" dirty="0" smtClean="0"/>
              <a:t>CLASSI </a:t>
            </a:r>
            <a:r>
              <a:rPr lang="it-IT" sz="1900" b="1" dirty="0" smtClean="0"/>
              <a:t>FREQUENTATE:</a:t>
            </a:r>
            <a:r>
              <a:rPr lang="it-IT" sz="1900" dirty="0" smtClean="0"/>
              <a:t> </a:t>
            </a:r>
            <a:r>
              <a:rPr lang="it-IT" sz="1900" dirty="0"/>
              <a:t>4, 5, 6 classe elementare e scuola professionale settore </a:t>
            </a:r>
            <a:r>
              <a:rPr lang="it-IT" sz="1900" dirty="0" smtClean="0"/>
              <a:t>fabbro</a:t>
            </a:r>
          </a:p>
          <a:p>
            <a:pPr marL="0" indent="0">
              <a:lnSpc>
                <a:spcPct val="110000"/>
              </a:lnSpc>
              <a:spcBef>
                <a:spcPts val="0"/>
              </a:spcBef>
              <a:spcAft>
                <a:spcPts val="0"/>
              </a:spcAft>
              <a:buNone/>
              <a:defRPr/>
            </a:pPr>
            <a:r>
              <a:rPr lang="it-IT" sz="1900" b="1" dirty="0" smtClean="0"/>
              <a:t>CONDOTTA:  </a:t>
            </a:r>
            <a:r>
              <a:rPr lang="it-IT" sz="1900" dirty="0" smtClean="0"/>
              <a:t>comportamento </a:t>
            </a:r>
            <a:r>
              <a:rPr lang="it-IT" sz="1900" dirty="0"/>
              <a:t>consono alle norme</a:t>
            </a:r>
          </a:p>
          <a:p>
            <a:pPr marL="0" indent="0">
              <a:lnSpc>
                <a:spcPct val="110000"/>
              </a:lnSpc>
              <a:spcBef>
                <a:spcPts val="0"/>
              </a:spcBef>
              <a:spcAft>
                <a:spcPts val="0"/>
              </a:spcAft>
              <a:buNone/>
              <a:defRPr/>
            </a:pPr>
            <a:r>
              <a:rPr lang="it-IT" sz="1900" b="1" dirty="0" smtClean="0"/>
              <a:t>ULTIMA PROFESSIONE</a:t>
            </a:r>
            <a:r>
              <a:rPr lang="it-IT" sz="1900" dirty="0" smtClean="0"/>
              <a:t>: fabbro</a:t>
            </a:r>
            <a:endParaRPr lang="it-IT" sz="1900" dirty="0"/>
          </a:p>
          <a:p>
            <a:pPr marL="0" indent="0">
              <a:lnSpc>
                <a:spcPct val="110000"/>
              </a:lnSpc>
              <a:spcBef>
                <a:spcPts val="0"/>
              </a:spcBef>
              <a:spcAft>
                <a:spcPts val="0"/>
              </a:spcAft>
              <a:buNone/>
              <a:defRPr/>
            </a:pPr>
            <a:r>
              <a:rPr lang="it-IT" sz="1900" b="1" dirty="0" smtClean="0"/>
              <a:t>MORTE</a:t>
            </a:r>
            <a:r>
              <a:rPr lang="it-IT" sz="1900" dirty="0" smtClean="0"/>
              <a:t>: caduto </a:t>
            </a:r>
            <a:r>
              <a:rPr lang="it-IT" sz="1900" dirty="0"/>
              <a:t>durante la prima guerra mondiale</a:t>
            </a:r>
          </a:p>
          <a:p>
            <a:pPr marL="0" indent="0">
              <a:buNone/>
              <a:defRPr/>
            </a:pPr>
            <a:r>
              <a:rPr lang="it-IT" sz="1900" dirty="0"/>
              <a:t> </a:t>
            </a:r>
          </a:p>
          <a:p>
            <a:pPr marL="0" indent="0">
              <a:buNone/>
              <a:defRPr/>
            </a:pPr>
            <a:r>
              <a:rPr lang="it-IT" dirty="0"/>
              <a:t>	</a:t>
            </a:r>
          </a:p>
          <a:p>
            <a:pPr marL="0" indent="0">
              <a:buNone/>
              <a:defRPr/>
            </a:pPr>
            <a:endParaRPr lang="it-IT" dirty="0"/>
          </a:p>
        </p:txBody>
      </p:sp>
      <p:sp>
        <p:nvSpPr>
          <p:cNvPr id="18436" name="CasellaDiTesto 3"/>
          <p:cNvSpPr txBox="1">
            <a:spLocks noChangeArrowheads="1"/>
          </p:cNvSpPr>
          <p:nvPr/>
        </p:nvSpPr>
        <p:spPr bwMode="auto">
          <a:xfrm>
            <a:off x="9155152" y="5478115"/>
            <a:ext cx="201837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it-IT" altLang="it-IT" dirty="0">
                <a:latin typeface="+mj-lt"/>
              </a:rPr>
              <a:t>Luku Michaela</a:t>
            </a:r>
          </a:p>
        </p:txBody>
      </p:sp>
    </p:spTree>
    <p:extLst>
      <p:ext uri="{BB962C8B-B14F-4D97-AF65-F5344CB8AC3E}">
        <p14:creationId xmlns:p14="http://schemas.microsoft.com/office/powerpoint/2010/main" val="383027246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4294967295"/>
          </p:nvPr>
        </p:nvSpPr>
        <p:spPr>
          <a:xfrm>
            <a:off x="914399" y="857250"/>
            <a:ext cx="10453817" cy="5395632"/>
          </a:xfrm>
        </p:spPr>
        <p:txBody>
          <a:bodyPr>
            <a:normAutofit/>
          </a:bodyPr>
          <a:lstStyle/>
          <a:p>
            <a:pPr marL="0" indent="0">
              <a:spcBef>
                <a:spcPts val="0"/>
              </a:spcBef>
              <a:spcAft>
                <a:spcPts val="0"/>
              </a:spcAft>
              <a:buClr>
                <a:srgbClr val="873624"/>
              </a:buClr>
              <a:buNone/>
              <a:defRPr/>
            </a:pPr>
            <a:r>
              <a:rPr lang="it-IT" sz="1800" b="1" dirty="0" smtClean="0"/>
              <a:t>NOME E COGNOME: </a:t>
            </a:r>
            <a:r>
              <a:rPr lang="it-IT" sz="1800" b="1" dirty="0" err="1" smtClean="0"/>
              <a:t>Bernasconi</a:t>
            </a:r>
            <a:r>
              <a:rPr lang="it-IT" sz="1800" b="1" dirty="0" smtClean="0"/>
              <a:t> Aristide</a:t>
            </a:r>
          </a:p>
          <a:p>
            <a:pPr marL="0" indent="0">
              <a:spcBef>
                <a:spcPts val="0"/>
              </a:spcBef>
              <a:spcAft>
                <a:spcPts val="0"/>
              </a:spcAft>
              <a:buClr>
                <a:srgbClr val="873624"/>
              </a:buClr>
              <a:buNone/>
              <a:defRPr/>
            </a:pPr>
            <a:r>
              <a:rPr lang="it-IT" sz="1800" b="1" dirty="0" smtClean="0"/>
              <a:t>DATA DI NASCITA: </a:t>
            </a:r>
            <a:r>
              <a:rPr lang="it-IT" sz="1800" dirty="0" smtClean="0"/>
              <a:t>24 </a:t>
            </a:r>
            <a:r>
              <a:rPr lang="it-IT" sz="1800" dirty="0"/>
              <a:t>novembre 1892</a:t>
            </a:r>
          </a:p>
          <a:p>
            <a:pPr marL="0" indent="0">
              <a:spcBef>
                <a:spcPts val="0"/>
              </a:spcBef>
              <a:spcAft>
                <a:spcPts val="0"/>
              </a:spcAft>
              <a:buClr>
                <a:srgbClr val="873624"/>
              </a:buClr>
              <a:buNone/>
              <a:defRPr/>
            </a:pPr>
            <a:r>
              <a:rPr lang="it-IT" sz="1800" b="1" dirty="0" smtClean="0"/>
              <a:t>RESIDENZA: </a:t>
            </a:r>
            <a:r>
              <a:rPr lang="it-IT" sz="1800" dirty="0" smtClean="0"/>
              <a:t>viale </a:t>
            </a:r>
            <a:r>
              <a:rPr lang="it-IT" sz="1800" dirty="0"/>
              <a:t>Pio Umberto 14</a:t>
            </a:r>
          </a:p>
          <a:p>
            <a:pPr marL="0" indent="0">
              <a:spcBef>
                <a:spcPts val="0"/>
              </a:spcBef>
              <a:spcAft>
                <a:spcPts val="0"/>
              </a:spcAft>
              <a:buClr>
                <a:srgbClr val="873624"/>
              </a:buClr>
              <a:buNone/>
              <a:defRPr/>
            </a:pPr>
            <a:r>
              <a:rPr lang="it-IT" sz="1800" b="1" dirty="0" smtClean="0"/>
              <a:t>CONDIZIONE: </a:t>
            </a:r>
            <a:r>
              <a:rPr lang="it-IT" sz="1800" dirty="0" smtClean="0"/>
              <a:t>orfano </a:t>
            </a:r>
            <a:r>
              <a:rPr lang="it-IT" sz="1800" dirty="0"/>
              <a:t>di padre</a:t>
            </a:r>
          </a:p>
          <a:p>
            <a:pPr marL="0" indent="0">
              <a:spcBef>
                <a:spcPts val="0"/>
              </a:spcBef>
              <a:spcAft>
                <a:spcPts val="0"/>
              </a:spcAft>
              <a:buClr>
                <a:srgbClr val="873624"/>
              </a:buClr>
              <a:buNone/>
              <a:defRPr/>
            </a:pPr>
            <a:r>
              <a:rPr lang="it-IT" sz="1800" b="1" dirty="0" smtClean="0"/>
              <a:t>FAMIGLIA: </a:t>
            </a:r>
            <a:r>
              <a:rPr lang="it-IT" sz="1800" dirty="0" smtClean="0"/>
              <a:t>Padre</a:t>
            </a:r>
            <a:r>
              <a:rPr lang="it-IT" sz="1800" dirty="0"/>
              <a:t>: Bernasconi Silvio di professione orefice      </a:t>
            </a:r>
          </a:p>
          <a:p>
            <a:pPr marL="0" indent="0">
              <a:spcBef>
                <a:spcPts val="0"/>
              </a:spcBef>
              <a:spcAft>
                <a:spcPts val="0"/>
              </a:spcAft>
              <a:buClr>
                <a:srgbClr val="873624"/>
              </a:buClr>
              <a:buNone/>
              <a:defRPr/>
            </a:pPr>
            <a:r>
              <a:rPr lang="it-IT" sz="1800" dirty="0"/>
              <a:t>       </a:t>
            </a:r>
            <a:r>
              <a:rPr lang="it-IT" sz="1800" dirty="0" smtClean="0"/>
              <a:t>               Madre</a:t>
            </a:r>
            <a:r>
              <a:rPr lang="it-IT" sz="1800" dirty="0"/>
              <a:t>: Caffadei Maddalena, casalinga</a:t>
            </a:r>
          </a:p>
          <a:p>
            <a:pPr marL="0" indent="0">
              <a:spcBef>
                <a:spcPts val="0"/>
              </a:spcBef>
              <a:spcAft>
                <a:spcPts val="0"/>
              </a:spcAft>
              <a:buClr>
                <a:srgbClr val="873624"/>
              </a:buClr>
              <a:buNone/>
              <a:defRPr/>
            </a:pPr>
            <a:r>
              <a:rPr lang="it-IT" sz="1800" dirty="0"/>
              <a:t>      </a:t>
            </a:r>
            <a:r>
              <a:rPr lang="it-IT" sz="1800" dirty="0" smtClean="0"/>
              <a:t>                Fratelli</a:t>
            </a:r>
            <a:r>
              <a:rPr lang="it-IT" sz="1800" dirty="0"/>
              <a:t>: </a:t>
            </a:r>
            <a:r>
              <a:rPr lang="it-IT" sz="1800" dirty="0" smtClean="0"/>
              <a:t>Anna </a:t>
            </a:r>
            <a:r>
              <a:rPr lang="it-IT" sz="1800" dirty="0"/>
              <a:t>di 13 anni, Emma di 11, Fiorentino di 6 </a:t>
            </a:r>
            <a:r>
              <a:rPr lang="it-IT" sz="1800" dirty="0" smtClean="0"/>
              <a:t>e Costantino </a:t>
            </a:r>
            <a:r>
              <a:rPr lang="it-IT" sz="1800" dirty="0"/>
              <a:t>di </a:t>
            </a:r>
            <a:r>
              <a:rPr lang="it-IT" sz="1800" dirty="0" smtClean="0"/>
              <a:t>4 </a:t>
            </a:r>
            <a:r>
              <a:rPr lang="it-IT" sz="1800" dirty="0" smtClean="0"/>
              <a:t>anni</a:t>
            </a:r>
            <a:endParaRPr lang="it-IT" sz="1800" b="1" dirty="0" smtClean="0"/>
          </a:p>
          <a:p>
            <a:pPr marL="0" indent="0">
              <a:spcBef>
                <a:spcPts val="0"/>
              </a:spcBef>
              <a:spcAft>
                <a:spcPts val="0"/>
              </a:spcAft>
              <a:buClr>
                <a:srgbClr val="873624"/>
              </a:buClr>
              <a:buNone/>
              <a:defRPr/>
            </a:pPr>
            <a:r>
              <a:rPr lang="it-IT" sz="1800" b="1" dirty="0" smtClean="0"/>
              <a:t>DATA DI AMMISSIONE: </a:t>
            </a:r>
            <a:r>
              <a:rPr lang="it-IT" sz="1800" dirty="0" smtClean="0"/>
              <a:t>19 </a:t>
            </a:r>
            <a:r>
              <a:rPr lang="it-IT" sz="1800" dirty="0"/>
              <a:t>dicembre 1901</a:t>
            </a:r>
          </a:p>
          <a:p>
            <a:pPr marL="0" indent="0">
              <a:spcBef>
                <a:spcPts val="0"/>
              </a:spcBef>
              <a:spcAft>
                <a:spcPts val="0"/>
              </a:spcAft>
              <a:buClr>
                <a:srgbClr val="873624"/>
              </a:buClr>
              <a:buNone/>
              <a:defRPr/>
            </a:pPr>
            <a:r>
              <a:rPr lang="it-IT" sz="1800" b="1" dirty="0" smtClean="0"/>
              <a:t>DATA </a:t>
            </a:r>
            <a:r>
              <a:rPr lang="it-IT" sz="1800" b="1" dirty="0" smtClean="0"/>
              <a:t>DI DIMISSIONE: </a:t>
            </a:r>
            <a:r>
              <a:rPr lang="it-IT" sz="1800" dirty="0" smtClean="0"/>
              <a:t>13 </a:t>
            </a:r>
            <a:r>
              <a:rPr lang="it-IT" sz="1800" dirty="0"/>
              <a:t>agosto 1910	</a:t>
            </a:r>
          </a:p>
          <a:p>
            <a:pPr marL="0" indent="0">
              <a:spcBef>
                <a:spcPts val="0"/>
              </a:spcBef>
              <a:spcAft>
                <a:spcPts val="0"/>
              </a:spcAft>
              <a:buClr>
                <a:srgbClr val="873624"/>
              </a:buClr>
              <a:buNone/>
              <a:defRPr/>
            </a:pPr>
            <a:r>
              <a:rPr lang="it-IT" sz="1800" b="1" dirty="0" smtClean="0"/>
              <a:t>CLASSI FREQUENTATE</a:t>
            </a:r>
            <a:r>
              <a:rPr lang="it-IT" sz="1800" dirty="0" smtClean="0"/>
              <a:t>:  </a:t>
            </a:r>
            <a:r>
              <a:rPr lang="it-IT" sz="1800" dirty="0"/>
              <a:t>1, 2, 3, 4 e 5 classe elementare e scuola professionale </a:t>
            </a:r>
            <a:r>
              <a:rPr lang="it-IT" sz="1800" dirty="0" smtClean="0"/>
              <a:t>come </a:t>
            </a:r>
            <a:r>
              <a:rPr lang="it-IT" sz="1800" dirty="0"/>
              <a:t>incisore di metalli </a:t>
            </a:r>
          </a:p>
          <a:p>
            <a:pPr marL="0" indent="0">
              <a:spcBef>
                <a:spcPts val="0"/>
              </a:spcBef>
              <a:spcAft>
                <a:spcPts val="0"/>
              </a:spcAft>
              <a:buClr>
                <a:srgbClr val="873624"/>
              </a:buClr>
              <a:buNone/>
              <a:defRPr/>
            </a:pPr>
            <a:r>
              <a:rPr lang="it-IT" sz="1800" b="1" dirty="0" smtClean="0"/>
              <a:t>CONDOTTA: </a:t>
            </a:r>
            <a:r>
              <a:rPr lang="it-IT" sz="1800" dirty="0" smtClean="0"/>
              <a:t>conforme </a:t>
            </a:r>
            <a:r>
              <a:rPr lang="it-IT" sz="1800" dirty="0"/>
              <a:t>ma con varie mancanze	</a:t>
            </a:r>
          </a:p>
          <a:p>
            <a:pPr marL="0" indent="0">
              <a:spcBef>
                <a:spcPts val="0"/>
              </a:spcBef>
              <a:spcAft>
                <a:spcPts val="0"/>
              </a:spcAft>
              <a:buClr>
                <a:srgbClr val="873624"/>
              </a:buClr>
              <a:buNone/>
              <a:defRPr/>
            </a:pPr>
            <a:r>
              <a:rPr lang="it-IT" sz="1800" b="1" dirty="0" smtClean="0"/>
              <a:t>ULTIMA PROFESSIONE: </a:t>
            </a:r>
            <a:r>
              <a:rPr lang="it-IT" sz="1800" dirty="0" smtClean="0"/>
              <a:t>incisore </a:t>
            </a:r>
            <a:r>
              <a:rPr lang="it-IT" sz="1800" dirty="0"/>
              <a:t>metalli</a:t>
            </a:r>
          </a:p>
          <a:p>
            <a:pPr marL="0" indent="0">
              <a:spcBef>
                <a:spcPts val="0"/>
              </a:spcBef>
              <a:spcAft>
                <a:spcPts val="0"/>
              </a:spcAft>
              <a:buClr>
                <a:srgbClr val="873624"/>
              </a:buClr>
              <a:buNone/>
              <a:defRPr/>
            </a:pPr>
            <a:r>
              <a:rPr lang="it-IT" sz="1800" b="1" dirty="0" smtClean="0"/>
              <a:t>MORTE: </a:t>
            </a:r>
            <a:r>
              <a:rPr lang="it-IT" sz="1800" dirty="0" smtClean="0"/>
              <a:t>caduto </a:t>
            </a:r>
            <a:r>
              <a:rPr lang="it-IT" sz="1800" dirty="0"/>
              <a:t>durante la prima guerra </a:t>
            </a:r>
            <a:r>
              <a:rPr lang="it-IT" sz="1800" dirty="0" smtClean="0"/>
              <a:t>mondiale</a:t>
            </a:r>
            <a:endParaRPr lang="it-IT" sz="1800" dirty="0"/>
          </a:p>
        </p:txBody>
      </p:sp>
      <p:sp>
        <p:nvSpPr>
          <p:cNvPr id="20484" name="CasellaDiTesto 3"/>
          <p:cNvSpPr txBox="1">
            <a:spLocks noChangeArrowheads="1"/>
          </p:cNvSpPr>
          <p:nvPr/>
        </p:nvSpPr>
        <p:spPr bwMode="auto">
          <a:xfrm>
            <a:off x="9032789" y="5395640"/>
            <a:ext cx="189301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it-IT" altLang="it-IT" dirty="0">
                <a:latin typeface="+mj-lt"/>
              </a:rPr>
              <a:t>Mazzoni Elena</a:t>
            </a:r>
          </a:p>
        </p:txBody>
      </p:sp>
    </p:spTree>
    <p:extLst>
      <p:ext uri="{BB962C8B-B14F-4D97-AF65-F5344CB8AC3E}">
        <p14:creationId xmlns:p14="http://schemas.microsoft.com/office/powerpoint/2010/main" val="133695547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4294967295"/>
          </p:nvPr>
        </p:nvSpPr>
        <p:spPr>
          <a:xfrm>
            <a:off x="889685" y="702527"/>
            <a:ext cx="10441461" cy="5577249"/>
          </a:xfrm>
        </p:spPr>
        <p:txBody>
          <a:bodyPr>
            <a:normAutofit/>
          </a:bodyPr>
          <a:lstStyle/>
          <a:p>
            <a:pPr marL="0" indent="0">
              <a:lnSpc>
                <a:spcPct val="120000"/>
              </a:lnSpc>
              <a:spcBef>
                <a:spcPts val="0"/>
              </a:spcBef>
              <a:spcAft>
                <a:spcPts val="0"/>
              </a:spcAft>
              <a:buClr>
                <a:srgbClr val="873624"/>
              </a:buClr>
              <a:buNone/>
              <a:defRPr/>
            </a:pPr>
            <a:r>
              <a:rPr lang="it-IT" sz="1800" b="1" dirty="0" smtClean="0"/>
              <a:t>NOME </a:t>
            </a:r>
            <a:r>
              <a:rPr lang="it-IT" sz="1800" b="1" dirty="0" smtClean="0"/>
              <a:t>E COGNOME:  Ferrari Luigi </a:t>
            </a:r>
          </a:p>
          <a:p>
            <a:pPr marL="0" indent="0">
              <a:lnSpc>
                <a:spcPct val="120000"/>
              </a:lnSpc>
              <a:spcBef>
                <a:spcPts val="0"/>
              </a:spcBef>
              <a:spcAft>
                <a:spcPts val="0"/>
              </a:spcAft>
              <a:buClr>
                <a:srgbClr val="873624"/>
              </a:buClr>
              <a:buNone/>
              <a:defRPr/>
            </a:pPr>
            <a:r>
              <a:rPr lang="it-IT" sz="1800" b="1" dirty="0" smtClean="0"/>
              <a:t>DATA DI NASCITA</a:t>
            </a:r>
            <a:r>
              <a:rPr lang="it-IT" sz="1800" dirty="0" smtClean="0"/>
              <a:t>: 20 </a:t>
            </a:r>
            <a:r>
              <a:rPr lang="it-IT" sz="1800" dirty="0"/>
              <a:t>agosto 1889</a:t>
            </a:r>
          </a:p>
          <a:p>
            <a:pPr marL="0" indent="0">
              <a:lnSpc>
                <a:spcPct val="120000"/>
              </a:lnSpc>
              <a:spcBef>
                <a:spcPts val="0"/>
              </a:spcBef>
              <a:spcAft>
                <a:spcPts val="0"/>
              </a:spcAft>
              <a:buClr>
                <a:srgbClr val="873624"/>
              </a:buClr>
              <a:buNone/>
              <a:defRPr/>
            </a:pPr>
            <a:r>
              <a:rPr lang="it-IT" sz="1800" b="1" dirty="0" smtClean="0"/>
              <a:t>RESIDENZA: </a:t>
            </a:r>
            <a:r>
              <a:rPr lang="it-IT" sz="1800" dirty="0"/>
              <a:t>via </a:t>
            </a:r>
            <a:r>
              <a:rPr lang="it-IT" sz="1800" dirty="0"/>
              <a:t>Ciovasso 7</a:t>
            </a:r>
          </a:p>
          <a:p>
            <a:pPr marL="0" indent="0">
              <a:lnSpc>
                <a:spcPct val="120000"/>
              </a:lnSpc>
              <a:spcBef>
                <a:spcPts val="0"/>
              </a:spcBef>
              <a:spcAft>
                <a:spcPts val="0"/>
              </a:spcAft>
              <a:buClr>
                <a:srgbClr val="873624"/>
              </a:buClr>
              <a:buNone/>
              <a:defRPr/>
            </a:pPr>
            <a:r>
              <a:rPr lang="it-IT" sz="1800" b="1" dirty="0" smtClean="0"/>
              <a:t>CONDIZIONE: </a:t>
            </a:r>
            <a:r>
              <a:rPr lang="it-IT" sz="1800" dirty="0"/>
              <a:t>orfano </a:t>
            </a:r>
            <a:r>
              <a:rPr lang="it-IT" sz="1800" dirty="0"/>
              <a:t>di padre</a:t>
            </a:r>
          </a:p>
          <a:p>
            <a:pPr marL="0" indent="0">
              <a:lnSpc>
                <a:spcPct val="120000"/>
              </a:lnSpc>
              <a:spcBef>
                <a:spcPts val="0"/>
              </a:spcBef>
              <a:spcAft>
                <a:spcPts val="0"/>
              </a:spcAft>
              <a:buClr>
                <a:srgbClr val="873624"/>
              </a:buClr>
              <a:buNone/>
              <a:defRPr/>
            </a:pPr>
            <a:r>
              <a:rPr lang="it-IT" sz="1800" b="1" dirty="0" smtClean="0"/>
              <a:t>FAMIGLIA: </a:t>
            </a:r>
            <a:r>
              <a:rPr lang="it-IT" sz="1800" dirty="0" smtClean="0"/>
              <a:t>Padre</a:t>
            </a:r>
            <a:r>
              <a:rPr lang="it-IT" sz="1800" dirty="0"/>
              <a:t>: Ferdinando, nato a Milano, proprietario </a:t>
            </a:r>
            <a:r>
              <a:rPr lang="it-IT" sz="1800" dirty="0" smtClean="0"/>
              <a:t>terriero </a:t>
            </a:r>
            <a:r>
              <a:rPr lang="it-IT" sz="1800" dirty="0"/>
              <a:t>e morì il 4 maggio 1894.</a:t>
            </a:r>
          </a:p>
          <a:p>
            <a:pPr marL="0" indent="0">
              <a:lnSpc>
                <a:spcPct val="120000"/>
              </a:lnSpc>
              <a:spcBef>
                <a:spcPts val="0"/>
              </a:spcBef>
              <a:spcAft>
                <a:spcPts val="0"/>
              </a:spcAft>
              <a:buClr>
                <a:srgbClr val="873624"/>
              </a:buClr>
              <a:buNone/>
              <a:defRPr/>
            </a:pPr>
            <a:r>
              <a:rPr lang="it-IT" sz="1800" dirty="0"/>
              <a:t> </a:t>
            </a:r>
            <a:r>
              <a:rPr lang="it-IT" sz="1800" dirty="0" smtClean="0"/>
              <a:t>                     </a:t>
            </a:r>
            <a:r>
              <a:rPr lang="it-IT" sz="1800" dirty="0"/>
              <a:t>Madre: Antonini Erminia, calzolaia</a:t>
            </a:r>
          </a:p>
          <a:p>
            <a:pPr marL="0" indent="0">
              <a:lnSpc>
                <a:spcPct val="120000"/>
              </a:lnSpc>
              <a:spcBef>
                <a:spcPts val="0"/>
              </a:spcBef>
              <a:spcAft>
                <a:spcPts val="0"/>
              </a:spcAft>
              <a:buClr>
                <a:srgbClr val="873624"/>
              </a:buClr>
              <a:buNone/>
              <a:defRPr/>
            </a:pPr>
            <a:r>
              <a:rPr lang="it-IT" sz="1800" dirty="0"/>
              <a:t>     </a:t>
            </a:r>
            <a:r>
              <a:rPr lang="it-IT" sz="1800" dirty="0" smtClean="0"/>
              <a:t>                 </a:t>
            </a:r>
            <a:r>
              <a:rPr lang="it-IT" sz="1800" dirty="0"/>
              <a:t>Fratelli: 2 sorelle di 5 e 6 anni</a:t>
            </a:r>
          </a:p>
          <a:p>
            <a:pPr marL="0" indent="0">
              <a:lnSpc>
                <a:spcPct val="120000"/>
              </a:lnSpc>
              <a:spcBef>
                <a:spcPts val="0"/>
              </a:spcBef>
              <a:spcAft>
                <a:spcPts val="0"/>
              </a:spcAft>
              <a:buClr>
                <a:srgbClr val="873624"/>
              </a:buClr>
              <a:buNone/>
              <a:defRPr/>
            </a:pPr>
            <a:r>
              <a:rPr lang="it-IT" sz="1800" b="1" dirty="0" smtClean="0"/>
              <a:t>DATA </a:t>
            </a:r>
            <a:r>
              <a:rPr lang="it-IT" sz="1800" b="1" dirty="0" smtClean="0"/>
              <a:t>DI AMMISSIONE</a:t>
            </a:r>
            <a:r>
              <a:rPr lang="it-IT" sz="1800" dirty="0" smtClean="0"/>
              <a:t>: </a:t>
            </a:r>
            <a:r>
              <a:rPr lang="it-IT" sz="1800" dirty="0"/>
              <a:t>6 </a:t>
            </a:r>
            <a:r>
              <a:rPr lang="it-IT" sz="1800" dirty="0"/>
              <a:t>ottobre 1897</a:t>
            </a:r>
          </a:p>
          <a:p>
            <a:pPr marL="0" indent="0">
              <a:lnSpc>
                <a:spcPct val="120000"/>
              </a:lnSpc>
              <a:spcBef>
                <a:spcPts val="0"/>
              </a:spcBef>
              <a:spcAft>
                <a:spcPts val="0"/>
              </a:spcAft>
              <a:buClr>
                <a:srgbClr val="873624"/>
              </a:buClr>
              <a:buNone/>
              <a:defRPr/>
            </a:pPr>
            <a:r>
              <a:rPr lang="it-IT" sz="1800" b="1" dirty="0" smtClean="0"/>
              <a:t>DATA </a:t>
            </a:r>
            <a:r>
              <a:rPr lang="it-IT" sz="1800" b="1" dirty="0" smtClean="0"/>
              <a:t>DI DIMMISSIONE: </a:t>
            </a:r>
            <a:r>
              <a:rPr lang="it-IT" sz="1800" dirty="0"/>
              <a:t>28 maggio 1907</a:t>
            </a:r>
            <a:r>
              <a:rPr lang="it-IT" sz="1800" dirty="0"/>
              <a:t>	</a:t>
            </a:r>
          </a:p>
          <a:p>
            <a:pPr marL="0" indent="0">
              <a:lnSpc>
                <a:spcPct val="120000"/>
              </a:lnSpc>
              <a:spcBef>
                <a:spcPts val="0"/>
              </a:spcBef>
              <a:spcAft>
                <a:spcPts val="0"/>
              </a:spcAft>
              <a:buClr>
                <a:srgbClr val="873624"/>
              </a:buClr>
              <a:buNone/>
              <a:defRPr/>
            </a:pPr>
            <a:r>
              <a:rPr lang="it-IT" sz="1800" dirty="0" smtClean="0"/>
              <a:t>classi </a:t>
            </a:r>
            <a:r>
              <a:rPr lang="it-IT" sz="1800" dirty="0"/>
              <a:t>frequentate:  3, 4, 5 classe elementare e scuola </a:t>
            </a:r>
            <a:r>
              <a:rPr lang="it-IT" sz="1800" dirty="0" smtClean="0"/>
              <a:t>professionale come ebanista</a:t>
            </a:r>
          </a:p>
          <a:p>
            <a:pPr marL="0" indent="0">
              <a:lnSpc>
                <a:spcPct val="120000"/>
              </a:lnSpc>
              <a:spcBef>
                <a:spcPts val="0"/>
              </a:spcBef>
              <a:spcAft>
                <a:spcPts val="0"/>
              </a:spcAft>
              <a:buClr>
                <a:srgbClr val="873624"/>
              </a:buClr>
              <a:buNone/>
              <a:defRPr/>
            </a:pPr>
            <a:r>
              <a:rPr lang="it-IT" sz="1800" b="1" dirty="0" smtClean="0"/>
              <a:t>CONDOTTA</a:t>
            </a:r>
            <a:r>
              <a:rPr lang="it-IT" sz="1800" dirty="0" smtClean="0"/>
              <a:t>: alcune </a:t>
            </a:r>
            <a:r>
              <a:rPr lang="it-IT" sz="1800" dirty="0"/>
              <a:t>mancanze ma venne nominato allievo scelto	</a:t>
            </a:r>
          </a:p>
          <a:p>
            <a:pPr marL="0" indent="0">
              <a:lnSpc>
                <a:spcPct val="120000"/>
              </a:lnSpc>
              <a:spcBef>
                <a:spcPts val="0"/>
              </a:spcBef>
              <a:spcAft>
                <a:spcPts val="0"/>
              </a:spcAft>
              <a:buClr>
                <a:srgbClr val="873624"/>
              </a:buClr>
              <a:buNone/>
              <a:defRPr/>
            </a:pPr>
            <a:r>
              <a:rPr lang="it-IT" sz="1800" b="1" dirty="0" smtClean="0"/>
              <a:t>ULTIMA PROFESSIONE</a:t>
            </a:r>
            <a:r>
              <a:rPr lang="it-IT" sz="1800" dirty="0" smtClean="0"/>
              <a:t>: </a:t>
            </a:r>
            <a:r>
              <a:rPr lang="it-IT" sz="1800" dirty="0"/>
              <a:t>incisore </a:t>
            </a:r>
            <a:r>
              <a:rPr lang="it-IT" sz="1800" dirty="0"/>
              <a:t>di metallo presso ditta Pizzoli e Ghezzi con stipendio giornaliero di 1,60 L.</a:t>
            </a:r>
          </a:p>
          <a:p>
            <a:pPr marL="0" indent="0">
              <a:lnSpc>
                <a:spcPct val="120000"/>
              </a:lnSpc>
              <a:spcBef>
                <a:spcPts val="0"/>
              </a:spcBef>
              <a:spcAft>
                <a:spcPts val="0"/>
              </a:spcAft>
              <a:buClr>
                <a:srgbClr val="873624"/>
              </a:buClr>
              <a:buNone/>
              <a:defRPr/>
            </a:pPr>
            <a:r>
              <a:rPr lang="it-IT" sz="1800" b="1" dirty="0" smtClean="0"/>
              <a:t>MORTE: </a:t>
            </a:r>
            <a:r>
              <a:rPr lang="it-IT" sz="1800" dirty="0"/>
              <a:t>caduto </a:t>
            </a:r>
            <a:r>
              <a:rPr lang="it-IT" sz="1800" dirty="0"/>
              <a:t>durante la prima guerra </a:t>
            </a:r>
            <a:r>
              <a:rPr lang="it-IT" sz="1800" dirty="0" smtClean="0"/>
              <a:t>mondiale</a:t>
            </a:r>
            <a:endParaRPr lang="it-IT" sz="1800" dirty="0"/>
          </a:p>
        </p:txBody>
      </p:sp>
      <p:sp>
        <p:nvSpPr>
          <p:cNvPr id="19460" name="CasellaDiTesto 3"/>
          <p:cNvSpPr txBox="1">
            <a:spLocks noChangeArrowheads="1"/>
          </p:cNvSpPr>
          <p:nvPr/>
        </p:nvSpPr>
        <p:spPr bwMode="auto">
          <a:xfrm>
            <a:off x="9514702" y="5567024"/>
            <a:ext cx="166125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it-IT" altLang="it-IT" dirty="0">
                <a:latin typeface="+mj-lt"/>
              </a:rPr>
              <a:t>Baroni Raissa</a:t>
            </a:r>
          </a:p>
        </p:txBody>
      </p:sp>
    </p:spTree>
    <p:extLst>
      <p:ext uri="{BB962C8B-B14F-4D97-AF65-F5344CB8AC3E}">
        <p14:creationId xmlns:p14="http://schemas.microsoft.com/office/powerpoint/2010/main" val="283995660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4294967295"/>
          </p:nvPr>
        </p:nvSpPr>
        <p:spPr>
          <a:xfrm>
            <a:off x="0" y="714375"/>
            <a:ext cx="8901113" cy="6000750"/>
          </a:xfrm>
        </p:spPr>
        <p:txBody>
          <a:bodyPr rtlCol="0">
            <a:normAutofit fontScale="47500" lnSpcReduction="20000"/>
          </a:bodyPr>
          <a:lstStyle/>
          <a:p>
            <a:pPr algn="ctr">
              <a:spcAft>
                <a:spcPts val="0"/>
              </a:spcAft>
              <a:buNone/>
              <a:defRPr/>
            </a:pPr>
            <a:endParaRPr lang="it-IT" dirty="0" smtClean="0"/>
          </a:p>
          <a:p>
            <a:pPr algn="ctr">
              <a:spcAft>
                <a:spcPts val="0"/>
              </a:spcAft>
              <a:buNone/>
              <a:defRPr/>
            </a:pPr>
            <a:endParaRPr lang="it-IT" dirty="0" smtClean="0"/>
          </a:p>
          <a:p>
            <a:pPr algn="ctr">
              <a:spcAft>
                <a:spcPts val="0"/>
              </a:spcAft>
              <a:buNone/>
              <a:defRPr/>
            </a:pPr>
            <a:r>
              <a:rPr lang="it-IT" dirty="0" smtClean="0"/>
              <a:t>                                 </a:t>
            </a:r>
          </a:p>
          <a:p>
            <a:pPr algn="ctr">
              <a:spcAft>
                <a:spcPts val="0"/>
              </a:spcAft>
              <a:buNone/>
              <a:defRPr/>
            </a:pPr>
            <a:endParaRPr lang="it-IT" dirty="0" smtClean="0"/>
          </a:p>
          <a:p>
            <a:pPr algn="ctr">
              <a:spcAft>
                <a:spcPts val="0"/>
              </a:spcAft>
              <a:buNone/>
              <a:defRPr/>
            </a:pPr>
            <a:endParaRPr lang="it-IT" dirty="0" smtClean="0"/>
          </a:p>
          <a:p>
            <a:pPr algn="ctr">
              <a:spcAft>
                <a:spcPts val="0"/>
              </a:spcAft>
              <a:buNone/>
              <a:defRPr/>
            </a:pPr>
            <a:r>
              <a:rPr lang="it-IT" dirty="0" smtClean="0"/>
              <a:t>                                                                          </a:t>
            </a:r>
          </a:p>
          <a:p>
            <a:pPr algn="ctr">
              <a:spcAft>
                <a:spcPts val="0"/>
              </a:spcAft>
              <a:buNone/>
              <a:defRPr/>
            </a:pPr>
            <a:r>
              <a:rPr lang="it-IT" dirty="0" smtClean="0"/>
              <a:t>                                                                             </a:t>
            </a:r>
          </a:p>
          <a:p>
            <a:pPr algn="ctr">
              <a:spcAft>
                <a:spcPts val="0"/>
              </a:spcAft>
              <a:buNone/>
              <a:defRPr/>
            </a:pPr>
            <a:r>
              <a:rPr lang="it-IT" dirty="0" smtClean="0"/>
              <a:t>                                                                             </a:t>
            </a:r>
          </a:p>
          <a:p>
            <a:pPr algn="ctr">
              <a:spcAft>
                <a:spcPts val="0"/>
              </a:spcAft>
              <a:buNone/>
              <a:defRPr/>
            </a:pPr>
            <a:endParaRPr lang="it-IT" dirty="0" smtClean="0"/>
          </a:p>
          <a:p>
            <a:pPr algn="ctr">
              <a:spcAft>
                <a:spcPts val="0"/>
              </a:spcAft>
              <a:buNone/>
              <a:defRPr/>
            </a:pPr>
            <a:endParaRPr lang="it-IT" dirty="0" smtClean="0"/>
          </a:p>
          <a:p>
            <a:pPr algn="ctr">
              <a:spcAft>
                <a:spcPts val="0"/>
              </a:spcAft>
              <a:buNone/>
              <a:defRPr/>
            </a:pPr>
            <a:endParaRPr lang="it-IT" dirty="0" smtClean="0"/>
          </a:p>
          <a:p>
            <a:pPr algn="ctr">
              <a:spcAft>
                <a:spcPts val="0"/>
              </a:spcAft>
              <a:buNone/>
              <a:defRPr/>
            </a:pPr>
            <a:endParaRPr lang="it-IT" dirty="0" smtClean="0"/>
          </a:p>
          <a:p>
            <a:pPr>
              <a:spcAft>
                <a:spcPts val="0"/>
              </a:spcAft>
              <a:buNone/>
              <a:defRPr/>
            </a:pPr>
            <a:r>
              <a:rPr lang="it-IT" dirty="0" smtClean="0"/>
              <a:t>                                                                                                                                                                                                                                        </a:t>
            </a:r>
            <a:endParaRPr lang="it-IT" sz="6200" dirty="0"/>
          </a:p>
          <a:p>
            <a:pPr>
              <a:spcAft>
                <a:spcPts val="0"/>
              </a:spcAft>
              <a:buNone/>
              <a:defRPr/>
            </a:pPr>
            <a:endParaRPr lang="it-IT" sz="6200" dirty="0"/>
          </a:p>
          <a:p>
            <a:pPr algn="ctr">
              <a:spcAft>
                <a:spcPts val="0"/>
              </a:spcAft>
              <a:buNone/>
              <a:defRPr/>
            </a:pPr>
            <a:endParaRPr lang="it-IT" dirty="0"/>
          </a:p>
          <a:p>
            <a:pPr algn="ctr">
              <a:spcAft>
                <a:spcPts val="0"/>
              </a:spcAft>
              <a:buNone/>
              <a:defRPr/>
            </a:pPr>
            <a:r>
              <a:rPr lang="it-IT" dirty="0"/>
              <a:t>                                              </a:t>
            </a:r>
          </a:p>
          <a:p>
            <a:pPr algn="ctr">
              <a:spcAft>
                <a:spcPts val="0"/>
              </a:spcAft>
              <a:buNone/>
              <a:defRPr/>
            </a:pPr>
            <a:r>
              <a:rPr lang="it-IT" dirty="0"/>
              <a:t>                         </a:t>
            </a:r>
          </a:p>
          <a:p>
            <a:pPr algn="ctr">
              <a:spcAft>
                <a:spcPts val="0"/>
              </a:spcAft>
              <a:buNone/>
              <a:defRPr/>
            </a:pPr>
            <a:endParaRPr lang="it-IT" dirty="0"/>
          </a:p>
          <a:p>
            <a:pPr algn="ctr">
              <a:spcAft>
                <a:spcPts val="0"/>
              </a:spcAft>
              <a:buNone/>
              <a:defRPr/>
            </a:pPr>
            <a:endParaRPr lang="it-IT" dirty="0"/>
          </a:p>
          <a:p>
            <a:pPr algn="ctr">
              <a:spcAft>
                <a:spcPts val="0"/>
              </a:spcAft>
              <a:buNone/>
              <a:defRPr/>
            </a:pPr>
            <a:r>
              <a:rPr lang="it-IT" dirty="0"/>
              <a:t>                                                                  </a:t>
            </a:r>
          </a:p>
          <a:p>
            <a:pPr algn="ctr">
              <a:spcAft>
                <a:spcPts val="0"/>
              </a:spcAft>
              <a:buNone/>
              <a:defRPr/>
            </a:pPr>
            <a:endParaRPr lang="it-IT" dirty="0"/>
          </a:p>
          <a:p>
            <a:pPr>
              <a:spcAft>
                <a:spcPts val="0"/>
              </a:spcAft>
              <a:buNone/>
              <a:defRPr/>
            </a:pPr>
            <a:r>
              <a:rPr lang="it-IT" dirty="0"/>
              <a:t>                                                                                                                     </a:t>
            </a:r>
          </a:p>
          <a:p>
            <a:pPr algn="ctr">
              <a:spcAft>
                <a:spcPts val="0"/>
              </a:spcAft>
              <a:buNone/>
              <a:defRPr/>
            </a:pPr>
            <a:endParaRPr lang="it-IT" dirty="0"/>
          </a:p>
          <a:p>
            <a:pPr algn="ctr">
              <a:spcAft>
                <a:spcPts val="0"/>
              </a:spcAft>
              <a:buNone/>
              <a:defRPr/>
            </a:pPr>
            <a:endParaRPr lang="it-IT" dirty="0"/>
          </a:p>
          <a:p>
            <a:pPr algn="ctr">
              <a:spcAft>
                <a:spcPts val="0"/>
              </a:spcAft>
              <a:buNone/>
              <a:defRPr/>
            </a:pPr>
            <a:endParaRPr lang="it-IT" dirty="0"/>
          </a:p>
          <a:p>
            <a:pPr algn="ctr">
              <a:spcAft>
                <a:spcPts val="0"/>
              </a:spcAft>
              <a:buNone/>
              <a:defRPr/>
            </a:pPr>
            <a:endParaRPr lang="it-IT" dirty="0"/>
          </a:p>
          <a:p>
            <a:pPr algn="ctr">
              <a:spcAft>
                <a:spcPts val="0"/>
              </a:spcAft>
              <a:buNone/>
              <a:defRPr/>
            </a:pPr>
            <a:endParaRPr lang="it-IT" dirty="0"/>
          </a:p>
          <a:p>
            <a:pPr algn="ctr">
              <a:spcAft>
                <a:spcPts val="0"/>
              </a:spcAft>
              <a:buNone/>
              <a:defRPr/>
            </a:pPr>
            <a:endParaRPr lang="it-IT" dirty="0"/>
          </a:p>
          <a:p>
            <a:pPr algn="ctr">
              <a:spcAft>
                <a:spcPts val="0"/>
              </a:spcAft>
              <a:buNone/>
              <a:defRPr/>
            </a:pPr>
            <a:endParaRPr lang="it-IT" dirty="0"/>
          </a:p>
          <a:p>
            <a:pPr>
              <a:spcAft>
                <a:spcPts val="0"/>
              </a:spcAft>
              <a:buNone/>
              <a:defRPr/>
            </a:pPr>
            <a:r>
              <a:rPr lang="it-IT" dirty="0"/>
              <a:t>                                                     </a:t>
            </a:r>
          </a:p>
          <a:p>
            <a:pPr>
              <a:spcAft>
                <a:spcPts val="0"/>
              </a:spcAft>
              <a:defRPr/>
            </a:pPr>
            <a:endParaRPr lang="it-IT" dirty="0" smtClean="0"/>
          </a:p>
          <a:p>
            <a:pPr>
              <a:spcAft>
                <a:spcPts val="0"/>
              </a:spcAft>
              <a:defRPr/>
            </a:pPr>
            <a:endParaRPr lang="it-IT" dirty="0" smtClean="0"/>
          </a:p>
          <a:p>
            <a:pPr algn="ctr">
              <a:spcAft>
                <a:spcPts val="0"/>
              </a:spcAft>
              <a:buNone/>
              <a:defRPr/>
            </a:pPr>
            <a:endParaRPr lang="it-IT" dirty="0" smtClean="0"/>
          </a:p>
        </p:txBody>
      </p:sp>
      <p:sp>
        <p:nvSpPr>
          <p:cNvPr id="4" name="Ovale 3"/>
          <p:cNvSpPr/>
          <p:nvPr/>
        </p:nvSpPr>
        <p:spPr>
          <a:xfrm>
            <a:off x="3881439" y="2559142"/>
            <a:ext cx="4071937" cy="185737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2400" dirty="0">
                <a:solidFill>
                  <a:schemeClr val="tx1"/>
                </a:solidFill>
              </a:rPr>
              <a:t>PERCORSO ALTERNANZA SCUOLA-LAVORO</a:t>
            </a:r>
          </a:p>
        </p:txBody>
      </p:sp>
      <p:cxnSp>
        <p:nvCxnSpPr>
          <p:cNvPr id="21" name="Connettore 2 20"/>
          <p:cNvCxnSpPr/>
          <p:nvPr/>
        </p:nvCxnSpPr>
        <p:spPr>
          <a:xfrm rot="16200000" flipV="1">
            <a:off x="5582211" y="2197100"/>
            <a:ext cx="714375" cy="34925"/>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3" name="Connettore 2 22"/>
          <p:cNvCxnSpPr>
            <a:stCxn id="4" idx="4"/>
          </p:cNvCxnSpPr>
          <p:nvPr/>
        </p:nvCxnSpPr>
        <p:spPr>
          <a:xfrm rot="16200000" flipH="1">
            <a:off x="5577682" y="4755448"/>
            <a:ext cx="714375" cy="3651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8" name="Connettore 2 27"/>
          <p:cNvCxnSpPr>
            <a:stCxn id="4" idx="6"/>
          </p:cNvCxnSpPr>
          <p:nvPr/>
        </p:nvCxnSpPr>
        <p:spPr>
          <a:xfrm>
            <a:off x="7953375" y="3487830"/>
            <a:ext cx="857250" cy="1587"/>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0" name="Connettore 2 29"/>
          <p:cNvCxnSpPr>
            <a:stCxn id="4" idx="2"/>
          </p:cNvCxnSpPr>
          <p:nvPr/>
        </p:nvCxnSpPr>
        <p:spPr>
          <a:xfrm rot="10800000">
            <a:off x="3238500" y="3487830"/>
            <a:ext cx="642938" cy="1587"/>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31" name="Rettangolo 30"/>
          <p:cNvSpPr/>
          <p:nvPr/>
        </p:nvSpPr>
        <p:spPr>
          <a:xfrm>
            <a:off x="1809750" y="3214689"/>
            <a:ext cx="1428750" cy="10001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1600" dirty="0">
                <a:solidFill>
                  <a:schemeClr val="tx1"/>
                </a:solidFill>
              </a:rPr>
              <a:t>COSA FACCIAMO?</a:t>
            </a:r>
          </a:p>
        </p:txBody>
      </p:sp>
      <p:sp>
        <p:nvSpPr>
          <p:cNvPr id="32" name="Rettangolo 31"/>
          <p:cNvSpPr/>
          <p:nvPr/>
        </p:nvSpPr>
        <p:spPr>
          <a:xfrm>
            <a:off x="5167313" y="785813"/>
            <a:ext cx="1643062" cy="10715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1600" dirty="0">
                <a:solidFill>
                  <a:schemeClr val="tx1"/>
                </a:solidFill>
              </a:rPr>
              <a:t>QUAL </a:t>
            </a:r>
            <a:r>
              <a:rPr lang="az-Cyrl-AZ" sz="1600" dirty="0">
                <a:solidFill>
                  <a:schemeClr val="tx1"/>
                </a:solidFill>
              </a:rPr>
              <a:t>Ѐ</a:t>
            </a:r>
            <a:r>
              <a:rPr lang="it-IT" sz="1600" dirty="0">
                <a:solidFill>
                  <a:schemeClr val="tx1"/>
                </a:solidFill>
              </a:rPr>
              <a:t> L’ ATTIVITÀ </a:t>
            </a:r>
            <a:r>
              <a:rPr lang="it-IT" sz="1600" dirty="0" smtClean="0">
                <a:solidFill>
                  <a:schemeClr val="tx1"/>
                </a:solidFill>
              </a:rPr>
              <a:t>DEL </a:t>
            </a:r>
            <a:r>
              <a:rPr lang="it-IT" sz="1600" dirty="0">
                <a:solidFill>
                  <a:schemeClr val="tx1"/>
                </a:solidFill>
              </a:rPr>
              <a:t>PERCORSO?</a:t>
            </a:r>
          </a:p>
        </p:txBody>
      </p:sp>
      <p:sp>
        <p:nvSpPr>
          <p:cNvPr id="33" name="Rettangolo 32"/>
          <p:cNvSpPr/>
          <p:nvPr/>
        </p:nvSpPr>
        <p:spPr>
          <a:xfrm>
            <a:off x="8882064" y="3071813"/>
            <a:ext cx="1571625" cy="142875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anchor="ctr"/>
          <a:lstStyle/>
          <a:p>
            <a:pPr algn="ctr">
              <a:defRPr/>
            </a:pPr>
            <a:r>
              <a:rPr lang="it-IT" sz="1600" dirty="0">
                <a:solidFill>
                  <a:schemeClr val="tx1"/>
                </a:solidFill>
              </a:rPr>
              <a:t>PERCH</a:t>
            </a:r>
            <a:r>
              <a:rPr lang="az-Cyrl-AZ" sz="1600" dirty="0">
                <a:solidFill>
                  <a:schemeClr val="tx1"/>
                </a:solidFill>
              </a:rPr>
              <a:t>Ѐ</a:t>
            </a:r>
            <a:r>
              <a:rPr lang="it-IT" sz="1600" dirty="0">
                <a:solidFill>
                  <a:schemeClr val="tx1"/>
                </a:solidFill>
              </a:rPr>
              <a:t> SIAMO TENUTI A FARLA?</a:t>
            </a:r>
          </a:p>
        </p:txBody>
      </p:sp>
      <p:sp>
        <p:nvSpPr>
          <p:cNvPr id="34" name="Rettangolo 33"/>
          <p:cNvSpPr/>
          <p:nvPr/>
        </p:nvSpPr>
        <p:spPr>
          <a:xfrm>
            <a:off x="4670986" y="5147701"/>
            <a:ext cx="2571750" cy="10715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1600" dirty="0">
                <a:solidFill>
                  <a:schemeClr val="tx1"/>
                </a:solidFill>
              </a:rPr>
              <a:t>COSA </a:t>
            </a:r>
            <a:r>
              <a:rPr lang="it-IT" sz="1600" dirty="0" smtClean="0">
                <a:solidFill>
                  <a:schemeClr val="tx1"/>
                </a:solidFill>
              </a:rPr>
              <a:t>IMPARIAMO</a:t>
            </a:r>
            <a:r>
              <a:rPr lang="it-IT" sz="1600" dirty="0">
                <a:solidFill>
                  <a:schemeClr val="tx1"/>
                </a:solidFill>
              </a:rPr>
              <a:t>?</a:t>
            </a:r>
          </a:p>
        </p:txBody>
      </p:sp>
    </p:spTree>
    <p:extLst>
      <p:ext uri="{BB962C8B-B14F-4D97-AF65-F5344CB8AC3E}">
        <p14:creationId xmlns:p14="http://schemas.microsoft.com/office/powerpoint/2010/main" val="285842750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692398" y="3891154"/>
            <a:ext cx="6808695" cy="923330"/>
          </a:xfrm>
          <a:prstGeom prst="rect">
            <a:avLst/>
          </a:prstGeom>
        </p:spPr>
        <p:txBody>
          <a:bodyPr wrap="square">
            <a:spAutoFit/>
          </a:bodyPr>
          <a:lstStyle/>
          <a:p>
            <a:pPr algn="ctr"/>
            <a:r>
              <a:rPr lang="it-IT" dirty="0">
                <a:latin typeface="Andalus" panose="02020603050405020304" pitchFamily="18" charset="-78"/>
                <a:cs typeface="Andalus" panose="02020603050405020304" pitchFamily="18" charset="-78"/>
              </a:rPr>
              <a:t>Di Bai Rebecca, Baroni Raissa, Elgammal Nermin, Garbini Sara, Luku Michaela, Maronati Elisabetta, Mazzoni Elena, Mossuto Martina, Nigro Anna, Pigazzi Martina, Scicchitani Greta, Zanotti Greta. </a:t>
            </a:r>
          </a:p>
        </p:txBody>
      </p:sp>
      <p:sp>
        <p:nvSpPr>
          <p:cNvPr id="3" name="Titolo 2"/>
          <p:cNvSpPr>
            <a:spLocks noGrp="1"/>
          </p:cNvSpPr>
          <p:nvPr>
            <p:ph type="ctrTitle"/>
          </p:nvPr>
        </p:nvSpPr>
        <p:spPr/>
        <p:txBody>
          <a:bodyPr/>
          <a:lstStyle/>
          <a:p>
            <a:r>
              <a:rPr lang="it-IT" dirty="0" smtClean="0"/>
              <a:t> Grazie per l’attenzione.</a:t>
            </a:r>
            <a:endParaRPr lang="it-IT" dirty="0"/>
          </a:p>
        </p:txBody>
      </p:sp>
    </p:spTree>
    <p:extLst>
      <p:ext uri="{BB962C8B-B14F-4D97-AF65-F5344CB8AC3E}">
        <p14:creationId xmlns:p14="http://schemas.microsoft.com/office/powerpoint/2010/main" val="23801756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38612" y="844062"/>
            <a:ext cx="3874980" cy="5344799"/>
          </a:xfrm>
          <a:prstGeom prst="rect">
            <a:avLst/>
          </a:prstGeom>
        </p:spPr>
      </p:pic>
      <p:pic>
        <p:nvPicPr>
          <p:cNvPr id="4" name="Immagine 3"/>
          <p:cNvPicPr>
            <a:picLocks noChangeAspect="1"/>
          </p:cNvPicPr>
          <p:nvPr/>
        </p:nvPicPr>
        <p:blipFill rotWithShape="1">
          <a:blip r:embed="rId3">
            <a:extLst>
              <a:ext uri="{28A0092B-C50C-407E-A947-70E740481C1C}">
                <a14:useLocalDpi xmlns:a14="http://schemas.microsoft.com/office/drawing/2010/main" val="0"/>
              </a:ext>
            </a:extLst>
          </a:blip>
          <a:srcRect l="5341"/>
          <a:stretch/>
        </p:blipFill>
        <p:spPr>
          <a:xfrm>
            <a:off x="8686800" y="3837409"/>
            <a:ext cx="2786639" cy="2140439"/>
          </a:xfrm>
          <a:prstGeom prst="rect">
            <a:avLst/>
          </a:prstGeom>
        </p:spPr>
      </p:pic>
      <p:pic>
        <p:nvPicPr>
          <p:cNvPr id="5" name="Immagin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7845" y="3549166"/>
            <a:ext cx="3269681" cy="2370518"/>
          </a:xfrm>
          <a:prstGeom prst="rect">
            <a:avLst/>
          </a:prstGeom>
        </p:spPr>
      </p:pic>
      <p:pic>
        <p:nvPicPr>
          <p:cNvPr id="6" name="Immagin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13100" y="896850"/>
            <a:ext cx="2334038" cy="2652316"/>
          </a:xfrm>
          <a:prstGeom prst="rect">
            <a:avLst/>
          </a:prstGeom>
        </p:spPr>
      </p:pic>
      <p:pic>
        <p:nvPicPr>
          <p:cNvPr id="7" name="Immagine 6"/>
          <p:cNvPicPr>
            <a:picLocks noChangeAspect="1"/>
          </p:cNvPicPr>
          <p:nvPr/>
        </p:nvPicPr>
        <p:blipFill rotWithShape="1">
          <a:blip r:embed="rId6">
            <a:extLst>
              <a:ext uri="{28A0092B-C50C-407E-A947-70E740481C1C}">
                <a14:useLocalDpi xmlns:a14="http://schemas.microsoft.com/office/drawing/2010/main" val="0"/>
              </a:ext>
            </a:extLst>
          </a:blip>
          <a:srcRect l="17437"/>
          <a:stretch/>
        </p:blipFill>
        <p:spPr>
          <a:xfrm>
            <a:off x="1147143" y="844062"/>
            <a:ext cx="3091961" cy="2486309"/>
          </a:xfrm>
          <a:prstGeom prst="rect">
            <a:avLst/>
          </a:prstGeom>
        </p:spPr>
      </p:pic>
    </p:spTree>
    <p:extLst>
      <p:ext uri="{BB962C8B-B14F-4D97-AF65-F5344CB8AC3E}">
        <p14:creationId xmlns:p14="http://schemas.microsoft.com/office/powerpoint/2010/main" val="9516919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3768" y="982132"/>
            <a:ext cx="6557211" cy="1303867"/>
          </a:xfrm>
        </p:spPr>
        <p:txBody>
          <a:bodyPr>
            <a:normAutofit/>
          </a:bodyPr>
          <a:lstStyle/>
          <a:p>
            <a:pPr algn="l"/>
            <a:r>
              <a:rPr lang="it-IT" sz="4400" i="1" dirty="0" smtClean="0">
                <a:effectLst>
                  <a:outerShdw blurRad="38100" dist="38100" dir="2700000" algn="tl">
                    <a:srgbClr val="000000">
                      <a:alpha val="43137"/>
                    </a:srgbClr>
                  </a:outerShdw>
                </a:effectLst>
                <a:latin typeface="Aparajita" panose="020B0604020202020204" pitchFamily="34" charset="0"/>
                <a:cs typeface="Aparajita" panose="020B0604020202020204" pitchFamily="34" charset="0"/>
              </a:rPr>
              <a:t>        Pio Albergo Trivulzio </a:t>
            </a:r>
            <a:endParaRPr lang="it-IT" sz="4400" i="1" dirty="0">
              <a:effectLst>
                <a:outerShdw blurRad="38100" dist="38100" dir="2700000" algn="tl">
                  <a:srgbClr val="000000">
                    <a:alpha val="43137"/>
                  </a:srgbClr>
                </a:outerShdw>
              </a:effectLst>
              <a:latin typeface="Aparajita" panose="020B0604020202020204" pitchFamily="34" charset="0"/>
              <a:cs typeface="Aparajita" panose="020B0604020202020204" pitchFamily="34" charset="0"/>
            </a:endParaRPr>
          </a:p>
        </p:txBody>
      </p:sp>
      <p:pic>
        <p:nvPicPr>
          <p:cNvPr id="3" name="Picture 2" descr="C:\Users\MUSEO-09\Desktop\UTELIONSPAT\palazzo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34724" y="1137165"/>
            <a:ext cx="3561874" cy="4870939"/>
          </a:xfrm>
          <a:prstGeom prst="rect">
            <a:avLst/>
          </a:prstGeom>
          <a:noFill/>
          <a:extLst>
            <a:ext uri="{909E8E84-426E-40DD-AFC4-6F175D3DCCD1}">
              <a14:hiddenFill xmlns:a14="http://schemas.microsoft.com/office/drawing/2010/main">
                <a:solidFill>
                  <a:srgbClr val="FFFFFF"/>
                </a:solidFill>
              </a14:hiddenFill>
            </a:ext>
          </a:extLst>
        </p:spPr>
      </p:pic>
      <p:sp>
        <p:nvSpPr>
          <p:cNvPr id="4" name="CasellaDiTesto 3"/>
          <p:cNvSpPr txBox="1"/>
          <p:nvPr/>
        </p:nvSpPr>
        <p:spPr>
          <a:xfrm>
            <a:off x="1295402" y="2591784"/>
            <a:ext cx="5638800" cy="3416320"/>
          </a:xfrm>
          <a:prstGeom prst="rect">
            <a:avLst/>
          </a:prstGeom>
          <a:solidFill>
            <a:schemeClr val="bg2">
              <a:lumMod val="75000"/>
            </a:schemeClr>
          </a:solidFill>
        </p:spPr>
        <p:txBody>
          <a:bodyPr wrap="square" rtlCol="0">
            <a:spAutoFit/>
          </a:bodyPr>
          <a:lstStyle/>
          <a:p>
            <a:r>
              <a:rPr lang="it-IT" u="sng" dirty="0" smtClean="0">
                <a:effectLst>
                  <a:outerShdw blurRad="38100" dist="38100" dir="2700000" algn="tl">
                    <a:srgbClr val="000000">
                      <a:alpha val="43137"/>
                    </a:srgbClr>
                  </a:outerShdw>
                </a:effectLst>
              </a:rPr>
              <a:t>Chi?</a:t>
            </a:r>
            <a:r>
              <a:rPr lang="it-IT" dirty="0" smtClean="0">
                <a:effectLst>
                  <a:outerShdw blurRad="38100" dist="38100" dir="2700000" algn="tl">
                    <a:srgbClr val="000000">
                      <a:alpha val="43137"/>
                    </a:srgbClr>
                  </a:outerShdw>
                </a:effectLst>
              </a:rPr>
              <a:t>: nel 1767 morì Antonio Tolomeo Trivulzio, principe illuminato del Sacro Romano Impero. </a:t>
            </a:r>
          </a:p>
          <a:p>
            <a:r>
              <a:rPr lang="it-IT" u="sng" dirty="0" smtClean="0">
                <a:effectLst>
                  <a:outerShdw blurRad="38100" dist="38100" dir="2700000" algn="tl">
                    <a:srgbClr val="000000">
                      <a:alpha val="43137"/>
                    </a:srgbClr>
                  </a:outerShdw>
                </a:effectLst>
              </a:rPr>
              <a:t>Perché fondare una nuova struttura?</a:t>
            </a:r>
            <a:r>
              <a:rPr lang="it-IT" dirty="0" smtClean="0">
                <a:effectLst>
                  <a:outerShdw blurRad="38100" dist="38100" dir="2700000" algn="tl">
                    <a:srgbClr val="000000">
                      <a:alpha val="43137"/>
                    </a:srgbClr>
                  </a:outerShdw>
                </a:effectLst>
              </a:rPr>
              <a:t>: perché toccato dallo spettacolo di miseria nelle vie cittadine.</a:t>
            </a:r>
          </a:p>
          <a:p>
            <a:r>
              <a:rPr lang="it-IT" u="sng" dirty="0" smtClean="0">
                <a:effectLst>
                  <a:outerShdw blurRad="38100" dist="38100" dir="2700000" algn="tl">
                    <a:srgbClr val="000000">
                      <a:alpha val="43137"/>
                    </a:srgbClr>
                  </a:outerShdw>
                </a:effectLst>
              </a:rPr>
              <a:t>Come?</a:t>
            </a:r>
            <a:r>
              <a:rPr lang="it-IT" dirty="0" smtClean="0">
                <a:effectLst>
                  <a:outerShdw blurRad="38100" dist="38100" dir="2700000" algn="tl">
                    <a:srgbClr val="000000">
                      <a:alpha val="43137"/>
                    </a:srgbClr>
                  </a:outerShdw>
                </a:effectLst>
              </a:rPr>
              <a:t>: i suoi averi furono utilizzati per la fondazione di un ‘ospedale’ dove la plebe potesse essere propriamente assistita. </a:t>
            </a:r>
          </a:p>
          <a:p>
            <a:r>
              <a:rPr lang="it-IT" u="sng" dirty="0" smtClean="0">
                <a:effectLst>
                  <a:outerShdw blurRad="38100" dist="38100" dir="2700000" algn="tl">
                    <a:srgbClr val="000000">
                      <a:alpha val="43137"/>
                    </a:srgbClr>
                  </a:outerShdw>
                </a:effectLst>
              </a:rPr>
              <a:t>Data fondazione prima sede Pio Albergo Trivulzio</a:t>
            </a:r>
            <a:r>
              <a:rPr lang="it-IT" dirty="0" smtClean="0">
                <a:effectLst>
                  <a:outerShdw blurRad="38100" dist="38100" dir="2700000" algn="tl">
                    <a:srgbClr val="000000">
                      <a:alpha val="43137"/>
                    </a:srgbClr>
                  </a:outerShdw>
                </a:effectLst>
              </a:rPr>
              <a:t>: 1771, in via della Signora</a:t>
            </a:r>
          </a:p>
          <a:p>
            <a:r>
              <a:rPr lang="it-IT" u="sng" dirty="0" smtClean="0">
                <a:effectLst>
                  <a:outerShdw blurRad="38100" dist="38100" dir="2700000" algn="tl">
                    <a:srgbClr val="000000">
                      <a:alpha val="43137"/>
                    </a:srgbClr>
                  </a:outerShdw>
                </a:effectLst>
              </a:rPr>
              <a:t>Seconda sede</a:t>
            </a:r>
            <a:r>
              <a:rPr lang="it-IT" dirty="0" smtClean="0">
                <a:effectLst>
                  <a:outerShdw blurRad="38100" dist="38100" dir="2700000" algn="tl">
                    <a:srgbClr val="000000">
                      <a:alpha val="43137"/>
                    </a:srgbClr>
                  </a:outerShdw>
                </a:effectLst>
              </a:rPr>
              <a:t>: in via Trivulzio, dal 1910 (zona Gambara)</a:t>
            </a:r>
          </a:p>
          <a:p>
            <a:r>
              <a:rPr lang="it-IT" u="sng" dirty="0" smtClean="0">
                <a:effectLst>
                  <a:outerShdw blurRad="38100" dist="38100" dir="2700000" algn="tl">
                    <a:srgbClr val="000000">
                      <a:alpha val="43137"/>
                    </a:srgbClr>
                  </a:outerShdw>
                </a:effectLst>
              </a:rPr>
              <a:t>Unione dei luoghi Pii </a:t>
            </a:r>
            <a:r>
              <a:rPr lang="it-IT" dirty="0" smtClean="0">
                <a:effectLst>
                  <a:outerShdw blurRad="38100" dist="38100" dir="2700000" algn="tl">
                    <a:srgbClr val="000000">
                      <a:alpha val="43137"/>
                    </a:srgbClr>
                  </a:outerShdw>
                </a:effectLst>
              </a:rPr>
              <a:t>: gli orfanotrofi dei Martinitt e delle Stelline vennero aggregati per l’amministrazione al Pio Albergo Trivulzio</a:t>
            </a:r>
            <a:r>
              <a:rPr lang="it-IT" dirty="0">
                <a:effectLst>
                  <a:outerShdw blurRad="38100" dist="38100" dir="2700000" algn="tl">
                    <a:srgbClr val="000000">
                      <a:alpha val="43137"/>
                    </a:srgbClr>
                  </a:outerShdw>
                </a:effectLst>
              </a:rPr>
              <a:t>.</a:t>
            </a:r>
            <a:endParaRPr lang="it-IT" dirty="0"/>
          </a:p>
        </p:txBody>
      </p:sp>
    </p:spTree>
    <p:extLst>
      <p:ext uri="{BB962C8B-B14F-4D97-AF65-F5344CB8AC3E}">
        <p14:creationId xmlns:p14="http://schemas.microsoft.com/office/powerpoint/2010/main" val="22679586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Criteri di ammissione per i </a:t>
            </a:r>
            <a:r>
              <a:rPr lang="it-IT" dirty="0" err="1" smtClean="0"/>
              <a:t>Martinitt</a:t>
            </a:r>
            <a:endParaRPr lang="it-IT" dirty="0"/>
          </a:p>
        </p:txBody>
      </p:sp>
      <p:sp>
        <p:nvSpPr>
          <p:cNvPr id="3" name="CasellaDiTesto 2"/>
          <p:cNvSpPr txBox="1"/>
          <p:nvPr/>
        </p:nvSpPr>
        <p:spPr>
          <a:xfrm>
            <a:off x="1049213" y="2712719"/>
            <a:ext cx="5688000" cy="3416320"/>
          </a:xfrm>
          <a:prstGeom prst="rect">
            <a:avLst/>
          </a:prstGeom>
          <a:solidFill>
            <a:schemeClr val="bg2">
              <a:lumMod val="75000"/>
            </a:schemeClr>
          </a:solidFill>
        </p:spPr>
        <p:txBody>
          <a:bodyPr wrap="square" rtlCol="0">
            <a:spAutoFit/>
          </a:bodyPr>
          <a:lstStyle/>
          <a:p>
            <a:pPr marL="342900" lvl="0" indent="-342900">
              <a:buFont typeface="+mj-lt"/>
              <a:buAutoNum type="arabicPeriod"/>
            </a:pPr>
            <a:r>
              <a:rPr lang="it-IT" dirty="0" smtClean="0">
                <a:effectLst>
                  <a:outerShdw blurRad="38100" dist="38100" dir="2700000" algn="tl">
                    <a:srgbClr val="000000">
                      <a:alpha val="43137"/>
                    </a:srgbClr>
                  </a:outerShdw>
                </a:effectLst>
              </a:rPr>
              <a:t>Orfano di padre o di entrambi i genitori</a:t>
            </a:r>
          </a:p>
          <a:p>
            <a:pPr marL="342900" lvl="0" indent="-342900">
              <a:buFont typeface="+mj-lt"/>
              <a:buAutoNum type="arabicPeriod"/>
            </a:pPr>
            <a:r>
              <a:rPr lang="it-IT" dirty="0" smtClean="0">
                <a:effectLst>
                  <a:outerShdw blurRad="38100" dist="38100" dir="2700000" algn="tl">
                    <a:srgbClr val="000000">
                      <a:alpha val="43137"/>
                    </a:srgbClr>
                  </a:outerShdw>
                </a:effectLst>
              </a:rPr>
              <a:t>Compreso tra i 7 e i 10 anni di età</a:t>
            </a:r>
          </a:p>
          <a:p>
            <a:pPr marL="342900" lvl="0" indent="-342900">
              <a:buFont typeface="+mj-lt"/>
              <a:buAutoNum type="arabicPeriod"/>
            </a:pPr>
            <a:r>
              <a:rPr lang="it-IT" dirty="0" smtClean="0">
                <a:effectLst>
                  <a:outerShdw blurRad="38100" dist="38100" dir="2700000" algn="tl">
                    <a:srgbClr val="000000">
                      <a:alpha val="43137"/>
                    </a:srgbClr>
                  </a:outerShdw>
                </a:effectLst>
              </a:rPr>
              <a:t>Estrema povertà (certificato di miserabilità)</a:t>
            </a:r>
          </a:p>
          <a:p>
            <a:pPr marL="342900" lvl="0" indent="-342900">
              <a:buFont typeface="+mj-lt"/>
              <a:buAutoNum type="arabicPeriod"/>
            </a:pPr>
            <a:r>
              <a:rPr lang="it-IT" dirty="0" smtClean="0">
                <a:effectLst>
                  <a:outerShdw blurRad="38100" dist="38100" dir="2700000" algn="tl">
                    <a:srgbClr val="000000">
                      <a:alpha val="43137"/>
                    </a:srgbClr>
                  </a:outerShdw>
                </a:effectLst>
              </a:rPr>
              <a:t>Domicilio a Milano</a:t>
            </a:r>
          </a:p>
          <a:p>
            <a:pPr marL="342900" lvl="0" indent="-342900">
              <a:buFont typeface="+mj-lt"/>
              <a:buAutoNum type="arabicPeriod"/>
            </a:pPr>
            <a:r>
              <a:rPr lang="it-IT" dirty="0" smtClean="0">
                <a:effectLst>
                  <a:outerShdw blurRad="38100" dist="38100" dir="2700000" algn="tl">
                    <a:srgbClr val="000000">
                      <a:alpha val="43137"/>
                    </a:srgbClr>
                  </a:outerShdw>
                </a:effectLst>
              </a:rPr>
              <a:t>Certificato di sana e robusta costituzione </a:t>
            </a:r>
          </a:p>
          <a:p>
            <a:pPr marL="342900" lvl="0" indent="-342900">
              <a:buFont typeface="+mj-lt"/>
              <a:buAutoNum type="arabicPeriod"/>
            </a:pPr>
            <a:r>
              <a:rPr lang="it-IT" dirty="0" smtClean="0">
                <a:effectLst>
                  <a:outerShdw blurRad="38100" dist="38100" dir="2700000" algn="tl">
                    <a:srgbClr val="000000">
                      <a:alpha val="43137"/>
                    </a:srgbClr>
                  </a:outerShdw>
                </a:effectLst>
              </a:rPr>
              <a:t>In possesso di certificati: di nascita e battesimo, di matrimonio dei genitori, di morte dei genitori, e di vaccinazione contro il vaiolo.                                                           </a:t>
            </a:r>
          </a:p>
          <a:p>
            <a:pPr lvl="0"/>
            <a:endParaRPr lang="it-IT" dirty="0" smtClean="0">
              <a:effectLst>
                <a:outerShdw blurRad="38100" dist="38100" dir="2700000" algn="tl">
                  <a:srgbClr val="000000">
                    <a:alpha val="43137"/>
                  </a:srgbClr>
                </a:outerShdw>
              </a:effectLst>
            </a:endParaRPr>
          </a:p>
          <a:p>
            <a:pPr lvl="0"/>
            <a:r>
              <a:rPr lang="it-IT" dirty="0" smtClean="0">
                <a:effectLst>
                  <a:outerShdw blurRad="38100" dist="38100" dir="2700000" algn="tl">
                    <a:srgbClr val="000000">
                      <a:alpha val="43137"/>
                    </a:srgbClr>
                  </a:outerShdw>
                </a:effectLst>
              </a:rPr>
              <a:t>Il ragazzo portava con sé un corredo minimo di capi d’abbigliamento. </a:t>
            </a:r>
          </a:p>
          <a:p>
            <a:endParaRPr lang="it-IT" dirty="0"/>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88351" y="2610853"/>
            <a:ext cx="4462019" cy="3341866"/>
          </a:xfrm>
          <a:prstGeom prst="rect">
            <a:avLst/>
          </a:prstGeom>
        </p:spPr>
      </p:pic>
    </p:spTree>
    <p:extLst>
      <p:ext uri="{BB962C8B-B14F-4D97-AF65-F5344CB8AC3E}">
        <p14:creationId xmlns:p14="http://schemas.microsoft.com/office/powerpoint/2010/main" val="18680453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l"/>
            <a:r>
              <a:rPr lang="it-IT" dirty="0" smtClean="0"/>
              <a:t>Istruzione elementare</a:t>
            </a:r>
            <a:endParaRPr lang="it-IT" dirty="0"/>
          </a:p>
        </p:txBody>
      </p:sp>
      <p:graphicFrame>
        <p:nvGraphicFramePr>
          <p:cNvPr id="4" name="Diagramma 3"/>
          <p:cNvGraphicFramePr/>
          <p:nvPr>
            <p:extLst>
              <p:ext uri="{D42A27DB-BD31-4B8C-83A1-F6EECF244321}">
                <p14:modId xmlns:p14="http://schemas.microsoft.com/office/powerpoint/2010/main" val="3699022509"/>
              </p:ext>
            </p:extLst>
          </p:nvPr>
        </p:nvGraphicFramePr>
        <p:xfrm>
          <a:off x="1430214" y="1969477"/>
          <a:ext cx="6956865" cy="48885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Immagin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222620" y="753229"/>
            <a:ext cx="2022444" cy="5366218"/>
          </a:xfrm>
          <a:prstGeom prst="rect">
            <a:avLst/>
          </a:prstGeom>
        </p:spPr>
      </p:pic>
    </p:spTree>
    <p:extLst>
      <p:ext uri="{BB962C8B-B14F-4D97-AF65-F5344CB8AC3E}">
        <p14:creationId xmlns:p14="http://schemas.microsoft.com/office/powerpoint/2010/main" val="24714258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F</a:t>
            </a:r>
            <a:r>
              <a:rPr lang="it-IT" dirty="0" smtClean="0"/>
              <a:t>errea educazione</a:t>
            </a:r>
            <a:endParaRPr lang="it-IT" dirty="0"/>
          </a:p>
        </p:txBody>
      </p:sp>
      <p:sp>
        <p:nvSpPr>
          <p:cNvPr id="3" name="CasellaDiTesto 2"/>
          <p:cNvSpPr txBox="1"/>
          <p:nvPr/>
        </p:nvSpPr>
        <p:spPr>
          <a:xfrm>
            <a:off x="841716" y="2834636"/>
            <a:ext cx="7920000" cy="2554545"/>
          </a:xfrm>
          <a:prstGeom prst="rect">
            <a:avLst/>
          </a:prstGeom>
          <a:solidFill>
            <a:schemeClr val="bg2">
              <a:lumMod val="75000"/>
            </a:schemeClr>
          </a:solidFill>
        </p:spPr>
        <p:txBody>
          <a:bodyPr wrap="square" rtlCol="0">
            <a:spAutoFit/>
          </a:bodyPr>
          <a:lstStyle/>
          <a:p>
            <a:r>
              <a:rPr lang="it-IT" sz="2000" u="sng" dirty="0" smtClean="0">
                <a:effectLst>
                  <a:outerShdw blurRad="38100" dist="38100" dir="2700000" algn="tl">
                    <a:srgbClr val="000000">
                      <a:alpha val="43137"/>
                    </a:srgbClr>
                  </a:outerShdw>
                </a:effectLst>
              </a:rPr>
              <a:t>Stato Disciplinare</a:t>
            </a:r>
            <a:r>
              <a:rPr lang="it-IT" sz="2000" dirty="0" smtClean="0">
                <a:effectLst>
                  <a:outerShdw blurRad="38100" dist="38100" dir="2700000" algn="tl">
                    <a:srgbClr val="000000">
                      <a:alpha val="43137"/>
                    </a:srgbClr>
                  </a:outerShdw>
                </a:effectLst>
              </a:rPr>
              <a:t>: un registro in cui venivano annotate le sue mancanze e tutti i comportamenti meritevoli. </a:t>
            </a:r>
          </a:p>
          <a:p>
            <a:endParaRPr lang="it-IT" sz="2000" dirty="0" smtClean="0">
              <a:effectLst>
                <a:outerShdw blurRad="38100" dist="38100" dir="2700000" algn="tl">
                  <a:srgbClr val="000000">
                    <a:alpha val="43137"/>
                  </a:srgbClr>
                </a:outerShdw>
              </a:effectLst>
            </a:endParaRPr>
          </a:p>
          <a:p>
            <a:r>
              <a:rPr lang="it-IT" sz="2000" u="sng" dirty="0" smtClean="0">
                <a:effectLst>
                  <a:outerShdw blurRad="38100" dist="38100" dir="2700000" algn="tl">
                    <a:srgbClr val="000000">
                      <a:alpha val="43137"/>
                    </a:srgbClr>
                  </a:outerShdw>
                </a:effectLst>
              </a:rPr>
              <a:t>Punizioni</a:t>
            </a:r>
            <a:r>
              <a:rPr lang="it-IT" sz="2000" dirty="0" smtClean="0">
                <a:effectLst>
                  <a:outerShdw blurRad="38100" dist="38100" dir="2700000" algn="tl">
                    <a:srgbClr val="000000">
                      <a:alpha val="43137"/>
                    </a:srgbClr>
                  </a:outerShdw>
                </a:effectLst>
              </a:rPr>
              <a:t>: reclusione, privazione del pasto o del divertimento... i nomi di coloro che avevano tenuto una condotta inappropriata venivano letti in pubblico in modo da umiliarli. </a:t>
            </a:r>
          </a:p>
          <a:p>
            <a:endParaRPr lang="it-IT" sz="2000" dirty="0" smtClean="0">
              <a:effectLst>
                <a:outerShdw blurRad="38100" dist="38100" dir="2700000" algn="tl">
                  <a:srgbClr val="000000">
                    <a:alpha val="43137"/>
                  </a:srgbClr>
                </a:outerShdw>
              </a:effectLst>
            </a:endParaRPr>
          </a:p>
          <a:p>
            <a:r>
              <a:rPr lang="it-IT" sz="2000" u="sng" dirty="0" smtClean="0">
                <a:effectLst>
                  <a:outerShdw blurRad="38100" dist="38100" dir="2700000" algn="tl">
                    <a:srgbClr val="000000">
                      <a:alpha val="43137"/>
                    </a:srgbClr>
                  </a:outerShdw>
                </a:effectLst>
              </a:rPr>
              <a:t>Buona condotta</a:t>
            </a:r>
            <a:r>
              <a:rPr lang="it-IT" sz="2000" dirty="0" smtClean="0">
                <a:effectLst>
                  <a:outerShdw blurRad="38100" dist="38100" dir="2700000" algn="tl">
                    <a:srgbClr val="000000">
                      <a:alpha val="43137"/>
                    </a:srgbClr>
                  </a:outerShdw>
                </a:effectLst>
              </a:rPr>
              <a:t>: ricevevano un fregio.</a:t>
            </a:r>
            <a:endParaRPr lang="it-IT" sz="2000" dirty="0">
              <a:effectLst>
                <a:outerShdw blurRad="38100" dist="38100" dir="2700000" algn="tl">
                  <a:srgbClr val="000000">
                    <a:alpha val="43137"/>
                  </a:srgbClr>
                </a:outerShdw>
              </a:effectLst>
            </a:endParaRPr>
          </a:p>
        </p:txBody>
      </p:sp>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21370" y="2522146"/>
            <a:ext cx="2384643" cy="3179524"/>
          </a:xfrm>
          <a:prstGeom prst="rect">
            <a:avLst/>
          </a:prstGeom>
        </p:spPr>
      </p:pic>
    </p:spTree>
    <p:extLst>
      <p:ext uri="{BB962C8B-B14F-4D97-AF65-F5344CB8AC3E}">
        <p14:creationId xmlns:p14="http://schemas.microsoft.com/office/powerpoint/2010/main" val="101347729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o">
  <a:themeElements>
    <a:clrScheme name="Organico">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o">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o">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Organic</Template>
  <TotalTime>758</TotalTime>
  <Words>1739</Words>
  <Application>Microsoft Office PowerPoint</Application>
  <PresentationFormat>Widescreen</PresentationFormat>
  <Paragraphs>371</Paragraphs>
  <Slides>49</Slides>
  <Notes>0</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49</vt:i4>
      </vt:variant>
    </vt:vector>
  </HeadingPairs>
  <TitlesOfParts>
    <vt:vector size="55" baseType="lpstr">
      <vt:lpstr>Andalus</vt:lpstr>
      <vt:lpstr>Aparajita</vt:lpstr>
      <vt:lpstr>Arial</vt:lpstr>
      <vt:lpstr>Garamond</vt:lpstr>
      <vt:lpstr>Times New Roman</vt:lpstr>
      <vt:lpstr>Organico</vt:lpstr>
      <vt:lpstr>Orfanotrofio Martinitt e Stelline</vt:lpstr>
      <vt:lpstr>      Orfanotrofio maschile Martinitt </vt:lpstr>
      <vt:lpstr>Presentazione standard di PowerPoint</vt:lpstr>
      <vt:lpstr>Orfanotrofio femminile delle Stelline</vt:lpstr>
      <vt:lpstr>Presentazione standard di PowerPoint</vt:lpstr>
      <vt:lpstr>        Pio Albergo Trivulzio </vt:lpstr>
      <vt:lpstr>Criteri di ammissione per i Martinitt</vt:lpstr>
      <vt:lpstr>Istruzione elementare</vt:lpstr>
      <vt:lpstr>Ferrea educazione</vt:lpstr>
      <vt:lpstr>Presentazione standard di PowerPoint</vt:lpstr>
      <vt:lpstr>Lavoro secondo i Martinitt</vt:lpstr>
      <vt:lpstr>Lavoro secondo le Stelline</vt:lpstr>
      <vt:lpstr>     Dimissioni dei Martinitt e delle Stelline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EBANISTA</vt:lpstr>
      <vt:lpstr>ERBIVENDOLA</vt:lpstr>
      <vt:lpstr>SALNITRAIO</vt:lpstr>
      <vt:lpstr>Curiosità</vt:lpstr>
      <vt:lpstr>Prima Guerra Mondiale</vt:lpstr>
      <vt:lpstr>La belle Époque</vt:lpstr>
      <vt:lpstr>Cause dello scoppio della guerra</vt:lpstr>
      <vt:lpstr>28 Giugno 1914: Studente bosniaco Gavrilo Princip uccide l’erede al trono austriaco, Francesco Ferdinando.</vt:lpstr>
      <vt:lpstr>L’annuncio venne accolto da folle acclamanti</vt:lpstr>
      <vt:lpstr>Una guerra diversa da quelle precedenti</vt:lpstr>
      <vt:lpstr>Patto di Londra (26 aprile 1915)</vt:lpstr>
      <vt:lpstr>Donne in guerra</vt:lpstr>
      <vt:lpstr>Violenze in tutto il paese</vt:lpstr>
      <vt:lpstr>Fine della prima guerra mondiale</vt:lpstr>
      <vt:lpstr>BIOGRAFIE DEGLI ORFANI                                           caduti durante la prima guerra mondiale</vt:lpstr>
      <vt:lpstr>Presentazione standard di PowerPoint</vt:lpstr>
      <vt:lpstr>Presentazione standard di PowerPoint</vt:lpstr>
      <vt:lpstr>Presentazione standard di PowerPoint</vt:lpstr>
      <vt:lpstr>Presentazione standard di PowerPoint</vt:lpstr>
      <vt:lpstr>Presentazione standard di PowerPoint</vt:lpstr>
      <vt:lpstr>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 Grazie per l’attenzione.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Administrator</dc:creator>
  <cp:lastModifiedBy>Museo 07</cp:lastModifiedBy>
  <cp:revision>65</cp:revision>
  <dcterms:created xsi:type="dcterms:W3CDTF">2018-03-07T14:03:38Z</dcterms:created>
  <dcterms:modified xsi:type="dcterms:W3CDTF">2020-02-25T12:10:34Z</dcterms:modified>
</cp:coreProperties>
</file>